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360" r:id="rId3"/>
    <p:sldId id="354" r:id="rId4"/>
    <p:sldId id="355" r:id="rId5"/>
    <p:sldId id="330" r:id="rId6"/>
    <p:sldId id="348" r:id="rId7"/>
    <p:sldId id="332" r:id="rId8"/>
    <p:sldId id="334" r:id="rId9"/>
    <p:sldId id="363" r:id="rId10"/>
    <p:sldId id="340" r:id="rId11"/>
    <p:sldId id="339" r:id="rId12"/>
    <p:sldId id="375" r:id="rId13"/>
    <p:sldId id="378" r:id="rId14"/>
    <p:sldId id="377" r:id="rId15"/>
    <p:sldId id="380" r:id="rId16"/>
    <p:sldId id="343" r:id="rId17"/>
    <p:sldId id="349" r:id="rId18"/>
    <p:sldId id="350" r:id="rId19"/>
    <p:sldId id="351" r:id="rId20"/>
    <p:sldId id="366" r:id="rId21"/>
    <p:sldId id="367" r:id="rId22"/>
    <p:sldId id="308" r:id="rId23"/>
    <p:sldId id="373" r:id="rId24"/>
    <p:sldId id="37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D3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5.8796296296297026E-2"/>
          <c:y val="0.11533778630235296"/>
          <c:w val="0.84656084656084662"/>
          <c:h val="0.68579234972677561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More Developed Countries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671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1950</c:v>
                </c:pt>
                <c:pt idx="20">
                  <c:v>1970</c:v>
                </c:pt>
                <c:pt idx="40">
                  <c:v>1990</c:v>
                </c:pt>
                <c:pt idx="60">
                  <c:v>2010</c:v>
                </c:pt>
                <c:pt idx="80">
                  <c:v>2030</c:v>
                </c:pt>
                <c:pt idx="100">
                  <c:v>2050</c:v>
                </c:pt>
              </c:numCache>
            </c:numRef>
          </c:cat>
          <c:val>
            <c:numRef>
              <c:f>Sheet1!$B$2:$B$102</c:f>
              <c:numCache>
                <c:formatCode>General</c:formatCode>
                <c:ptCount val="101"/>
                <c:pt idx="0">
                  <c:v>0.81277200000000005</c:v>
                </c:pt>
                <c:pt idx="1">
                  <c:v>0.82213599999999998</c:v>
                </c:pt>
                <c:pt idx="2">
                  <c:v>0.83206500000000005</c:v>
                </c:pt>
                <c:pt idx="3">
                  <c:v>0.84233100000000005</c:v>
                </c:pt>
                <c:pt idx="4">
                  <c:v>0.85275699999999999</c:v>
                </c:pt>
                <c:pt idx="5">
                  <c:v>0.86321999999999999</c:v>
                </c:pt>
                <c:pt idx="6">
                  <c:v>0.87365200000000065</c:v>
                </c:pt>
                <c:pt idx="7">
                  <c:v>0.88403500000000135</c:v>
                </c:pt>
                <c:pt idx="8">
                  <c:v>0.89439900000000216</c:v>
                </c:pt>
                <c:pt idx="9">
                  <c:v>0.90480300000000002</c:v>
                </c:pt>
                <c:pt idx="10">
                  <c:v>0.9153</c:v>
                </c:pt>
                <c:pt idx="11">
                  <c:v>0.92589699999999997</c:v>
                </c:pt>
                <c:pt idx="12">
                  <c:v>0.93651899999999078</c:v>
                </c:pt>
                <c:pt idx="13">
                  <c:v>0.94698899999999997</c:v>
                </c:pt>
                <c:pt idx="14">
                  <c:v>0.95708000000000004</c:v>
                </c:pt>
                <c:pt idx="15">
                  <c:v>0.96663299999999996</c:v>
                </c:pt>
                <c:pt idx="16">
                  <c:v>0.97556699999998786</c:v>
                </c:pt>
                <c:pt idx="17">
                  <c:v>0.98394400000000004</c:v>
                </c:pt>
                <c:pt idx="18">
                  <c:v>0.99193299999998807</c:v>
                </c:pt>
                <c:pt idx="19">
                  <c:v>0.99978299999998965</c:v>
                </c:pt>
                <c:pt idx="20">
                  <c:v>1.0076729999999998</c:v>
                </c:pt>
                <c:pt idx="21">
                  <c:v>1.0156599999999998</c:v>
                </c:pt>
                <c:pt idx="22">
                  <c:v>1.0236889999999998</c:v>
                </c:pt>
                <c:pt idx="23">
                  <c:v>1.0316909999999797</c:v>
                </c:pt>
                <c:pt idx="24">
                  <c:v>1.0395539999999999</c:v>
                </c:pt>
                <c:pt idx="25">
                  <c:v>1.0471959999999998</c:v>
                </c:pt>
                <c:pt idx="26">
                  <c:v>1.0546180000000001</c:v>
                </c:pt>
                <c:pt idx="27">
                  <c:v>1.0618570000000001</c:v>
                </c:pt>
                <c:pt idx="28">
                  <c:v>1.068916</c:v>
                </c:pt>
                <c:pt idx="29">
                  <c:v>1.0758049999999793</c:v>
                </c:pt>
                <c:pt idx="30">
                  <c:v>1.0825389999999999</c:v>
                </c:pt>
                <c:pt idx="31">
                  <c:v>1.0890899999999999</c:v>
                </c:pt>
                <c:pt idx="32">
                  <c:v>1.095472</c:v>
                </c:pt>
                <c:pt idx="33">
                  <c:v>1.1017929999999998</c:v>
                </c:pt>
                <c:pt idx="34">
                  <c:v>1.108201</c:v>
                </c:pt>
                <c:pt idx="35">
                  <c:v>1.1147849999999999</c:v>
                </c:pt>
                <c:pt idx="36">
                  <c:v>1.1215999999999815</c:v>
                </c:pt>
                <c:pt idx="37">
                  <c:v>1.1285780000000001</c:v>
                </c:pt>
                <c:pt idx="38">
                  <c:v>1.135548</c:v>
                </c:pt>
                <c:pt idx="39">
                  <c:v>1.1422720000000184</c:v>
                </c:pt>
                <c:pt idx="40">
                  <c:v>1.1485719999999999</c:v>
                </c:pt>
                <c:pt idx="41">
                  <c:v>1.154399</c:v>
                </c:pt>
                <c:pt idx="42">
                  <c:v>1.1597979999999999</c:v>
                </c:pt>
                <c:pt idx="43">
                  <c:v>1.1648120000000184</c:v>
                </c:pt>
                <c:pt idx="44">
                  <c:v>1.1695180000000001</c:v>
                </c:pt>
                <c:pt idx="45">
                  <c:v>1.173983</c:v>
                </c:pt>
                <c:pt idx="46">
                  <c:v>1.1782020000000184</c:v>
                </c:pt>
                <c:pt idx="47">
                  <c:v>1.1821730000000001</c:v>
                </c:pt>
                <c:pt idx="48">
                  <c:v>1.1859659999999999</c:v>
                </c:pt>
                <c:pt idx="49">
                  <c:v>1.1896720000000001</c:v>
                </c:pt>
                <c:pt idx="50">
                  <c:v>1.193354</c:v>
                </c:pt>
                <c:pt idx="51">
                  <c:v>1.1970460000000001</c:v>
                </c:pt>
                <c:pt idx="52">
                  <c:v>1.2007349999999795</c:v>
                </c:pt>
                <c:pt idx="53">
                  <c:v>1.2043759999999999</c:v>
                </c:pt>
                <c:pt idx="54">
                  <c:v>1.2079029999999815</c:v>
                </c:pt>
                <c:pt idx="55">
                  <c:v>1.2112649999999729</c:v>
                </c:pt>
                <c:pt idx="56">
                  <c:v>1.214453</c:v>
                </c:pt>
                <c:pt idx="57">
                  <c:v>1.2174839999999998</c:v>
                </c:pt>
                <c:pt idx="58">
                  <c:v>1.220359</c:v>
                </c:pt>
                <c:pt idx="59">
                  <c:v>1.223088</c:v>
                </c:pt>
                <c:pt idx="60">
                  <c:v>1.2256779999999998</c:v>
                </c:pt>
                <c:pt idx="61">
                  <c:v>1.2281249999999793</c:v>
                </c:pt>
                <c:pt idx="62">
                  <c:v>1.2304269999999815</c:v>
                </c:pt>
                <c:pt idx="63">
                  <c:v>1.2325929999999998</c:v>
                </c:pt>
                <c:pt idx="64">
                  <c:v>1.2346349999999815</c:v>
                </c:pt>
                <c:pt idx="65">
                  <c:v>1.2365609999999998</c:v>
                </c:pt>
                <c:pt idx="66">
                  <c:v>1.238375</c:v>
                </c:pt>
                <c:pt idx="67">
                  <c:v>1.2400770000000001</c:v>
                </c:pt>
                <c:pt idx="68">
                  <c:v>1.241657</c:v>
                </c:pt>
                <c:pt idx="69">
                  <c:v>1.2431049999999793</c:v>
                </c:pt>
                <c:pt idx="70">
                  <c:v>1.244413</c:v>
                </c:pt>
                <c:pt idx="71">
                  <c:v>1.2455799999999793</c:v>
                </c:pt>
                <c:pt idx="72">
                  <c:v>1.24661</c:v>
                </c:pt>
                <c:pt idx="73">
                  <c:v>1.2475099999999792</c:v>
                </c:pt>
                <c:pt idx="74">
                  <c:v>1.248289</c:v>
                </c:pt>
                <c:pt idx="75">
                  <c:v>1.2489539999999999</c:v>
                </c:pt>
                <c:pt idx="76">
                  <c:v>1.2495089999999998</c:v>
                </c:pt>
                <c:pt idx="77">
                  <c:v>1.2499539999999998</c:v>
                </c:pt>
                <c:pt idx="78">
                  <c:v>1.250292</c:v>
                </c:pt>
                <c:pt idx="79">
                  <c:v>1.2505259999999998</c:v>
                </c:pt>
                <c:pt idx="80">
                  <c:v>1.250658</c:v>
                </c:pt>
                <c:pt idx="81">
                  <c:v>1.2506909999999998</c:v>
                </c:pt>
                <c:pt idx="82">
                  <c:v>1.2506289999999998</c:v>
                </c:pt>
                <c:pt idx="83">
                  <c:v>1.2504739999999999</c:v>
                </c:pt>
                <c:pt idx="84">
                  <c:v>1.2502309999999999</c:v>
                </c:pt>
                <c:pt idx="85">
                  <c:v>1.2499029999999998</c:v>
                </c:pt>
                <c:pt idx="86">
                  <c:v>1.2494939999999792</c:v>
                </c:pt>
                <c:pt idx="87">
                  <c:v>1.2490049999999806</c:v>
                </c:pt>
                <c:pt idx="88">
                  <c:v>1.2484379999999999</c:v>
                </c:pt>
                <c:pt idx="89">
                  <c:v>1.2477929999999815</c:v>
                </c:pt>
                <c:pt idx="90">
                  <c:v>1.2470709999999998</c:v>
                </c:pt>
                <c:pt idx="91">
                  <c:v>1.246275</c:v>
                </c:pt>
                <c:pt idx="92">
                  <c:v>1.2454059999999998</c:v>
                </c:pt>
                <c:pt idx="93">
                  <c:v>1.2444679999999999</c:v>
                </c:pt>
                <c:pt idx="94">
                  <c:v>1.2434639999999793</c:v>
                </c:pt>
                <c:pt idx="95">
                  <c:v>1.2423979999999999</c:v>
                </c:pt>
                <c:pt idx="96">
                  <c:v>1.2412709999999998</c:v>
                </c:pt>
                <c:pt idx="97">
                  <c:v>1.2400869999999999</c:v>
                </c:pt>
                <c:pt idx="98">
                  <c:v>1.2388459999999999</c:v>
                </c:pt>
                <c:pt idx="99">
                  <c:v>1.2375499999999815</c:v>
                </c:pt>
                <c:pt idx="100">
                  <c:v>1.2362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Developed Countries</c:v>
                </c:pt>
              </c:strCache>
            </c:strRef>
          </c:tx>
          <c:spPr>
            <a:solidFill>
              <a:schemeClr val="tx1"/>
            </a:solidFill>
            <a:ln w="12671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1950</c:v>
                </c:pt>
                <c:pt idx="20">
                  <c:v>1970</c:v>
                </c:pt>
                <c:pt idx="40">
                  <c:v>1990</c:v>
                </c:pt>
                <c:pt idx="60">
                  <c:v>2010</c:v>
                </c:pt>
                <c:pt idx="80">
                  <c:v>2030</c:v>
                </c:pt>
                <c:pt idx="100">
                  <c:v>2050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1.706698</c:v>
                </c:pt>
                <c:pt idx="1">
                  <c:v>1.744326</c:v>
                </c:pt>
                <c:pt idx="2">
                  <c:v>1.7813319999999822</c:v>
                </c:pt>
                <c:pt idx="3">
                  <c:v>1.8183170000000184</c:v>
                </c:pt>
                <c:pt idx="4">
                  <c:v>1.8557919999999795</c:v>
                </c:pt>
                <c:pt idx="5">
                  <c:v>1.8941790000000001</c:v>
                </c:pt>
                <c:pt idx="6">
                  <c:v>1.933809999999996</c:v>
                </c:pt>
                <c:pt idx="7">
                  <c:v>1.9749259999999977</c:v>
                </c:pt>
                <c:pt idx="8">
                  <c:v>2.0176910000000001</c:v>
                </c:pt>
                <c:pt idx="9">
                  <c:v>2.062198</c:v>
                </c:pt>
                <c:pt idx="10">
                  <c:v>2.1085120000000002</c:v>
                </c:pt>
                <c:pt idx="11">
                  <c:v>2.1567069999999977</c:v>
                </c:pt>
                <c:pt idx="12">
                  <c:v>2.206906</c:v>
                </c:pt>
                <c:pt idx="13">
                  <c:v>2.2592940000000001</c:v>
                </c:pt>
                <c:pt idx="14">
                  <c:v>2.3140739999999727</c:v>
                </c:pt>
                <c:pt idx="15">
                  <c:v>2.3713399999999987</c:v>
                </c:pt>
                <c:pt idx="16">
                  <c:v>2.4311340000000001</c:v>
                </c:pt>
                <c:pt idx="17">
                  <c:v>2.4932719999999997</c:v>
                </c:pt>
                <c:pt idx="18">
                  <c:v>2.5573199999999998</c:v>
                </c:pt>
                <c:pt idx="19">
                  <c:v>2.6226949999999998</c:v>
                </c:pt>
                <c:pt idx="20">
                  <c:v>2.6889150000000002</c:v>
                </c:pt>
                <c:pt idx="21">
                  <c:v>2.7559149999999999</c:v>
                </c:pt>
                <c:pt idx="22">
                  <c:v>2.8236370000000002</c:v>
                </c:pt>
                <c:pt idx="23">
                  <c:v>2.8916319999999978</c:v>
                </c:pt>
                <c:pt idx="24">
                  <c:v>2.9593769999999977</c:v>
                </c:pt>
                <c:pt idx="25">
                  <c:v>3.0265429999999967</c:v>
                </c:pt>
                <c:pt idx="26">
                  <c:v>3.0928809999999967</c:v>
                </c:pt>
                <c:pt idx="27">
                  <c:v>3.1585890000000001</c:v>
                </c:pt>
                <c:pt idx="28">
                  <c:v>3.2243590000000002</c:v>
                </c:pt>
                <c:pt idx="29">
                  <c:v>3.2911730000000001</c:v>
                </c:pt>
                <c:pt idx="30">
                  <c:v>3.3597549999999967</c:v>
                </c:pt>
                <c:pt idx="31">
                  <c:v>3.4302269999999977</c:v>
                </c:pt>
                <c:pt idx="32">
                  <c:v>3.5024059999999539</c:v>
                </c:pt>
                <c:pt idx="33">
                  <c:v>3.5763249999999998</c:v>
                </c:pt>
                <c:pt idx="34">
                  <c:v>3.6519459999999548</c:v>
                </c:pt>
                <c:pt idx="35">
                  <c:v>3.7291620000000001</c:v>
                </c:pt>
                <c:pt idx="36">
                  <c:v>3.8080499999999566</c:v>
                </c:pt>
                <c:pt idx="37">
                  <c:v>3.888433</c:v>
                </c:pt>
                <c:pt idx="38">
                  <c:v>3.969617</c:v>
                </c:pt>
                <c:pt idx="39">
                  <c:v>4.0506830000000003</c:v>
                </c:pt>
                <c:pt idx="40">
                  <c:v>4.1309469999999955</c:v>
                </c:pt>
                <c:pt idx="41">
                  <c:v>4.2101119999999845</c:v>
                </c:pt>
                <c:pt idx="42">
                  <c:v>4.2882480000000962</c:v>
                </c:pt>
                <c:pt idx="43">
                  <c:v>4.3654899999999746</c:v>
                </c:pt>
                <c:pt idx="44">
                  <c:v>4.4421270000000002</c:v>
                </c:pt>
                <c:pt idx="45">
                  <c:v>4.5183689999999999</c:v>
                </c:pt>
                <c:pt idx="46">
                  <c:v>4.5942339999999975</c:v>
                </c:pt>
                <c:pt idx="47">
                  <c:v>4.6696080000000002</c:v>
                </c:pt>
                <c:pt idx="48">
                  <c:v>4.7444389999999945</c:v>
                </c:pt>
                <c:pt idx="49">
                  <c:v>4.8186520000000002</c:v>
                </c:pt>
                <c:pt idx="50">
                  <c:v>4.8922179999999855</c:v>
                </c:pt>
                <c:pt idx="51">
                  <c:v>4.9651179999999755</c:v>
                </c:pt>
                <c:pt idx="52">
                  <c:v>5.0374470000000002</c:v>
                </c:pt>
                <c:pt idx="53">
                  <c:v>5.1094299999999997</c:v>
                </c:pt>
                <c:pt idx="54">
                  <c:v>5.1813680000000124</c:v>
                </c:pt>
                <c:pt idx="55">
                  <c:v>5.2534839999999985</c:v>
                </c:pt>
                <c:pt idx="56">
                  <c:v>5.3258299999999945</c:v>
                </c:pt>
                <c:pt idx="57">
                  <c:v>5.3983679999999996</c:v>
                </c:pt>
                <c:pt idx="58">
                  <c:v>5.4711230000001043</c:v>
                </c:pt>
                <c:pt idx="59">
                  <c:v>5.544092</c:v>
                </c:pt>
                <c:pt idx="60">
                  <c:v>5.6172459999999855</c:v>
                </c:pt>
                <c:pt idx="61">
                  <c:v>5.6905829999999655</c:v>
                </c:pt>
                <c:pt idx="62">
                  <c:v>5.7640309999999655</c:v>
                </c:pt>
                <c:pt idx="63">
                  <c:v>5.8373920000000004</c:v>
                </c:pt>
                <c:pt idx="64">
                  <c:v>5.9104109999999945</c:v>
                </c:pt>
                <c:pt idx="65">
                  <c:v>5.9828710000000003</c:v>
                </c:pt>
                <c:pt idx="66">
                  <c:v>6.0546769999999945</c:v>
                </c:pt>
                <c:pt idx="67">
                  <c:v>6.1257729999999855</c:v>
                </c:pt>
                <c:pt idx="68">
                  <c:v>6.1960249999999855</c:v>
                </c:pt>
                <c:pt idx="69">
                  <c:v>6.2652960000000002</c:v>
                </c:pt>
                <c:pt idx="70">
                  <c:v>6.333475</c:v>
                </c:pt>
                <c:pt idx="71">
                  <c:v>6.4004849999999855</c:v>
                </c:pt>
                <c:pt idx="72">
                  <c:v>6.4662850000000001</c:v>
                </c:pt>
                <c:pt idx="73">
                  <c:v>6.5308510000000002</c:v>
                </c:pt>
                <c:pt idx="74">
                  <c:v>6.5941839999999745</c:v>
                </c:pt>
                <c:pt idx="75">
                  <c:v>6.6562849999999845</c:v>
                </c:pt>
                <c:pt idx="76">
                  <c:v>6.7171329999999845</c:v>
                </c:pt>
                <c:pt idx="77">
                  <c:v>6.7767210000000899</c:v>
                </c:pt>
                <c:pt idx="78">
                  <c:v>6.8350939999999998</c:v>
                </c:pt>
                <c:pt idx="79">
                  <c:v>6.8923169999999745</c:v>
                </c:pt>
                <c:pt idx="80">
                  <c:v>6.9484459999999997</c:v>
                </c:pt>
                <c:pt idx="81">
                  <c:v>7.0034789999999996</c:v>
                </c:pt>
                <c:pt idx="82">
                  <c:v>7.0574179999999656</c:v>
                </c:pt>
                <c:pt idx="83">
                  <c:v>7.1103299999999985</c:v>
                </c:pt>
                <c:pt idx="84">
                  <c:v>7.1622939999999975</c:v>
                </c:pt>
                <c:pt idx="85">
                  <c:v>7.2133620000000134</c:v>
                </c:pt>
                <c:pt idx="86">
                  <c:v>7.263547</c:v>
                </c:pt>
                <c:pt idx="87">
                  <c:v>7.3128139999999755</c:v>
                </c:pt>
                <c:pt idx="88">
                  <c:v>7.3610869999999755</c:v>
                </c:pt>
                <c:pt idx="89">
                  <c:v>7.4082610000001043</c:v>
                </c:pt>
                <c:pt idx="90">
                  <c:v>7.4542479999999998</c:v>
                </c:pt>
                <c:pt idx="91">
                  <c:v>7.49899</c:v>
                </c:pt>
                <c:pt idx="92">
                  <c:v>7.5424569999999855</c:v>
                </c:pt>
                <c:pt idx="93">
                  <c:v>7.5846330000000002</c:v>
                </c:pt>
                <c:pt idx="94">
                  <c:v>7.6254979999999755</c:v>
                </c:pt>
                <c:pt idx="95">
                  <c:v>7.6650189999999645</c:v>
                </c:pt>
                <c:pt idx="96">
                  <c:v>7.7031400000000003</c:v>
                </c:pt>
                <c:pt idx="97">
                  <c:v>7.7397830000000134</c:v>
                </c:pt>
                <c:pt idx="98">
                  <c:v>7.7748460000000001</c:v>
                </c:pt>
                <c:pt idx="99">
                  <c:v>7.8082019999999996</c:v>
                </c:pt>
                <c:pt idx="100">
                  <c:v>7.8397019999999999</c:v>
                </c:pt>
              </c:numCache>
            </c:numRef>
          </c:val>
        </c:ser>
        <c:axId val="100561664"/>
        <c:axId val="100563200"/>
      </c:areaChart>
      <c:catAx>
        <c:axId val="100561664"/>
        <c:scaling>
          <c:orientation val="minMax"/>
        </c:scaling>
        <c:axPos val="b"/>
        <c:numFmt formatCode="General" sourceLinked="0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0563200"/>
        <c:crosses val="autoZero"/>
        <c:auto val="1"/>
        <c:lblAlgn val="ctr"/>
        <c:lblOffset val="100"/>
        <c:tickLblSkip val="1"/>
        <c:tickMarkSkip val="20"/>
      </c:catAx>
      <c:valAx>
        <c:axId val="100563200"/>
        <c:scaling>
          <c:orientation val="minMax"/>
        </c:scaling>
        <c:axPos val="l"/>
        <c:majorGridlines>
          <c:spPr>
            <a:ln w="316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0561664"/>
        <c:crosses val="autoZero"/>
        <c:crossBetween val="midCat"/>
      </c:valAx>
      <c:spPr>
        <a:noFill/>
        <a:ln w="12671">
          <a:solidFill>
            <a:srgbClr val="00000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DEB8A-7808-4F6D-AA6E-EB9D91E1DDC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3B026ED-DE5F-441B-8660-CF433E5F03B0}">
      <dgm:prSet phldrT="[Text]" custT="1"/>
      <dgm:spPr/>
      <dgm:t>
        <a:bodyPr/>
        <a:lstStyle/>
        <a:p>
          <a:r>
            <a:rPr lang="en-GB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Behaviour</a:t>
          </a:r>
        </a:p>
      </dgm:t>
    </dgm:pt>
    <dgm:pt modelId="{95DE2E51-D3D2-4961-B8FD-BE242E57413C}" type="parTrans" cxnId="{2D32BE7F-48BC-459D-909F-856216F9EE9B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81EB68F3-E164-4591-BF4D-B76C53A25419}" type="sibTrans" cxnId="{2D32BE7F-48BC-459D-909F-856216F9EE9B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618CCD7B-AFF7-4D1D-819D-9119AC4318D3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Skills</a:t>
          </a:r>
        </a:p>
      </dgm:t>
    </dgm:pt>
    <dgm:pt modelId="{3790E229-DDBC-4E7A-B49E-0D71859F62CE}" type="parTrans" cxnId="{AF4E4502-53E1-443C-8A03-AB50944D9CA3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E020855D-459F-4397-A9A7-9AB871029C12}" type="sibTrans" cxnId="{AF4E4502-53E1-443C-8A03-AB50944D9CA3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7E895FC9-F1DC-4E75-BA5A-1B5CB2D3DD6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Knowledge</a:t>
          </a:r>
        </a:p>
      </dgm:t>
    </dgm:pt>
    <dgm:pt modelId="{022A5E22-0040-494A-BE33-4D8D7F6EFE52}" type="parTrans" cxnId="{C6B4D004-D8AA-4060-BE60-ACE8EE1F42A0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79304F76-205F-4FE3-A246-BADAADCD0A1F}" type="sibTrans" cxnId="{C6B4D004-D8AA-4060-BE60-ACE8EE1F42A0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1800B8E8-F5F3-40FC-A40A-029417790631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Beliefs </a:t>
          </a:r>
        </a:p>
      </dgm:t>
    </dgm:pt>
    <dgm:pt modelId="{D9F6A716-8762-4449-9930-B265141445A9}" type="parTrans" cxnId="{7BEAA459-63CB-41AA-90CD-E245CEB7959F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D92B2E7C-321B-4D3D-981B-04AF7B8AB844}" type="sibTrans" cxnId="{7BEAA459-63CB-41AA-90CD-E245CEB7959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476EB96F-BFC6-415D-B7F3-F8C52065752F}">
      <dgm:prSet phldrT="[Text]" custT="1"/>
      <dgm:spPr>
        <a:solidFill>
          <a:schemeClr val="accent6">
            <a:lumMod val="60000"/>
            <a:lumOff val="4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Prevailing  Values</a:t>
          </a:r>
        </a:p>
      </dgm:t>
    </dgm:pt>
    <dgm:pt modelId="{04E0EE5F-2A55-476D-AD31-5A5D207F1269}" type="parTrans" cxnId="{2B654B29-34DD-44C7-8C6F-2ECBB530CABF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30A28B0D-32EE-45B3-94DD-350D0D2B9501}" type="sibTrans" cxnId="{2B654B29-34DD-44C7-8C6F-2ECBB530CABF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D75BB01B-E220-4917-B441-B6CAFFB5DF0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Attitudes &amp; automatic thoughts</a:t>
          </a:r>
        </a:p>
      </dgm:t>
    </dgm:pt>
    <dgm:pt modelId="{DF6E56A4-4A87-4541-8395-6ABF25CB92E0}" type="parTrans" cxnId="{765AE832-B92E-4047-8AED-5C50C3E2B09E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D6020242-CE6B-45DE-AE2D-870EBB847821}" type="sibTrans" cxnId="{765AE832-B92E-4047-8AED-5C50C3E2B09E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452E8790-E9C8-4560-9A98-CFA2A072699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External Infrastructure</a:t>
          </a:r>
        </a:p>
      </dgm:t>
    </dgm:pt>
    <dgm:pt modelId="{B7D85C93-57BD-4DB0-AD4C-9C6937F9E50A}" type="parTrans" cxnId="{772A5458-C5C6-4D47-BD8C-D337C297221E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853B82D6-8D37-44E6-B88F-F180C5DE3DEB}" type="sibTrans" cxnId="{772A5458-C5C6-4D47-BD8C-D337C297221E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896658C6-4747-4F0A-AC9A-2D2CFD77543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Social norms</a:t>
          </a:r>
        </a:p>
      </dgm:t>
    </dgm:pt>
    <dgm:pt modelId="{A66F0BDB-C7F9-47FA-B332-3D3E751411A2}" type="parTrans" cxnId="{9B588DD6-287D-4E99-B1CA-8F79753C3A2C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748D56B6-98AE-49E4-829B-1783691A7D5A}" type="sibTrans" cxnId="{9B588DD6-287D-4E99-B1CA-8F79753C3A2C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94E355F9-7994-4AC2-9F45-20C3CE1316F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Economic climate</a:t>
          </a:r>
        </a:p>
      </dgm:t>
    </dgm:pt>
    <dgm:pt modelId="{9B6739E8-22C0-4741-98AC-3B188A2EE413}" type="parTrans" cxnId="{06F54936-CDCB-4252-B7D8-1CB269B108E2}">
      <dgm:prSet custT="1"/>
      <dgm:spPr/>
      <dgm:t>
        <a:bodyPr/>
        <a:lstStyle/>
        <a:p>
          <a:endParaRPr lang="en-GB" sz="1400" b="1" dirty="0">
            <a:solidFill>
              <a:schemeClr val="tx1"/>
            </a:solidFill>
          </a:endParaRPr>
        </a:p>
      </dgm:t>
    </dgm:pt>
    <dgm:pt modelId="{CB78C79C-0A15-4F99-ADCA-338A45A40C4C}" type="sibTrans" cxnId="{06F54936-CDCB-4252-B7D8-1CB269B108E2}">
      <dgm:prSet/>
      <dgm:spPr/>
      <dgm:t>
        <a:bodyPr/>
        <a:lstStyle/>
        <a:p>
          <a:endParaRPr lang="en-GB" sz="1400" b="1">
            <a:solidFill>
              <a:schemeClr val="tx1"/>
            </a:solidFill>
          </a:endParaRPr>
        </a:p>
      </dgm:t>
    </dgm:pt>
    <dgm:pt modelId="{735E9A3D-0D29-44C3-A279-81B0957B53C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Understanding</a:t>
          </a:r>
        </a:p>
      </dgm:t>
    </dgm:pt>
    <dgm:pt modelId="{FA04B8BF-CE2E-473D-8CB1-C04680B90FEC}" type="parTrans" cxnId="{8EE7E23E-AB12-475E-B74B-4798F94735BA}">
      <dgm:prSet/>
      <dgm:spPr/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EEEAD83D-0709-4831-969E-B6B711EA55AE}" type="sibTrans" cxnId="{8EE7E23E-AB12-475E-B74B-4798F94735BA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710D0E0-BC34-4DDB-B707-751ECA253001}">
      <dgm:prSet phldrT="[Text]"/>
      <dgm:spPr/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67D6153F-9426-4F65-AB09-05ED72B7D1D5}" type="parTrans" cxnId="{4D8CBFDC-0FC0-4DF7-B59B-ADFCFB1930C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3A3A3DFF-588A-4872-8507-C5830979A145}" type="sibTrans" cxnId="{4D8CBFDC-0FC0-4DF7-B59B-ADFCFB1930C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916B1B8-8142-47E8-B8DE-A7FB102BB55A}">
      <dgm:prSet phldrT="[Text]"/>
      <dgm:spPr/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2F7C2749-D285-499B-B922-07346E4F8D86}" type="parTrans" cxnId="{F970DDDC-AC19-4E44-9A6F-1A9CBA9E4149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A964A12-4DF0-43EE-8524-18B0196ADC08}" type="sibTrans" cxnId="{F970DDDC-AC19-4E44-9A6F-1A9CBA9E4149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24668AA3-66B3-4F35-AC95-1C8100078937}" type="pres">
      <dgm:prSet presAssocID="{BDEDEB8A-7808-4F6D-AA6E-EB9D91E1DD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0C12D3-20CC-4299-B9D2-333BBFDCB29F}" type="pres">
      <dgm:prSet presAssocID="{43B026ED-DE5F-441B-8660-CF433E5F03B0}" presName="centerShape" presStyleLbl="node0" presStyleIdx="0" presStyleCnt="1" custScaleX="152805" custScaleY="156932"/>
      <dgm:spPr/>
      <dgm:t>
        <a:bodyPr/>
        <a:lstStyle/>
        <a:p>
          <a:endParaRPr lang="en-GB"/>
        </a:p>
      </dgm:t>
    </dgm:pt>
    <dgm:pt modelId="{611E7576-651E-4C95-8117-76E30AB3DA75}" type="pres">
      <dgm:prSet presAssocID="{9B6739E8-22C0-4741-98AC-3B188A2EE413}" presName="parTrans" presStyleLbl="sibTrans2D1" presStyleIdx="0" presStyleCnt="9" custAng="10800000" custScaleX="204449"/>
      <dgm:spPr/>
      <dgm:t>
        <a:bodyPr/>
        <a:lstStyle/>
        <a:p>
          <a:endParaRPr lang="en-GB"/>
        </a:p>
      </dgm:t>
    </dgm:pt>
    <dgm:pt modelId="{AB17A69A-83D8-4EB3-96D7-60F14C0655C4}" type="pres">
      <dgm:prSet presAssocID="{9B6739E8-22C0-4741-98AC-3B188A2EE413}" presName="connectorText" presStyleLbl="sibTrans2D1" presStyleIdx="0" presStyleCnt="9"/>
      <dgm:spPr/>
      <dgm:t>
        <a:bodyPr/>
        <a:lstStyle/>
        <a:p>
          <a:endParaRPr lang="en-GB"/>
        </a:p>
      </dgm:t>
    </dgm:pt>
    <dgm:pt modelId="{BEBD38BB-146A-4A19-BA9C-ADD44E29EC5D}" type="pres">
      <dgm:prSet presAssocID="{94E355F9-7994-4AC2-9F45-20C3CE1316F7}" presName="node" presStyleLbl="node1" presStyleIdx="0" presStyleCnt="9" custRadScaleRad="99067" custRadScaleInc="-4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3EF23D-6C0F-4272-A4C2-388776570E02}" type="pres">
      <dgm:prSet presAssocID="{A66F0BDB-C7F9-47FA-B332-3D3E751411A2}" presName="parTrans" presStyleLbl="sibTrans2D1" presStyleIdx="1" presStyleCnt="9" custAng="10800000" custScaleX="204449"/>
      <dgm:spPr/>
      <dgm:t>
        <a:bodyPr/>
        <a:lstStyle/>
        <a:p>
          <a:endParaRPr lang="en-GB"/>
        </a:p>
      </dgm:t>
    </dgm:pt>
    <dgm:pt modelId="{6EBD1E1C-7604-41A5-8E81-4C4ED0540C60}" type="pres">
      <dgm:prSet presAssocID="{A66F0BDB-C7F9-47FA-B332-3D3E751411A2}" presName="connectorText" presStyleLbl="sibTrans2D1" presStyleIdx="1" presStyleCnt="9"/>
      <dgm:spPr/>
      <dgm:t>
        <a:bodyPr/>
        <a:lstStyle/>
        <a:p>
          <a:endParaRPr lang="en-GB"/>
        </a:p>
      </dgm:t>
    </dgm:pt>
    <dgm:pt modelId="{64003B88-154B-41FC-AA7C-151517D818CF}" type="pres">
      <dgm:prSet presAssocID="{896658C6-4747-4F0A-AC9A-2D2CFD77543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544E2-FD57-4C22-BBDF-8F0285F89181}" type="pres">
      <dgm:prSet presAssocID="{B7D85C93-57BD-4DB0-AD4C-9C6937F9E50A}" presName="parTrans" presStyleLbl="sibTrans2D1" presStyleIdx="2" presStyleCnt="9" custAng="10800000" custScaleX="204449"/>
      <dgm:spPr/>
      <dgm:t>
        <a:bodyPr/>
        <a:lstStyle/>
        <a:p>
          <a:endParaRPr lang="en-GB"/>
        </a:p>
      </dgm:t>
    </dgm:pt>
    <dgm:pt modelId="{03500200-E2E4-43BA-AB6D-CCACE1A6FDAB}" type="pres">
      <dgm:prSet presAssocID="{B7D85C93-57BD-4DB0-AD4C-9C6937F9E50A}" presName="connectorText" presStyleLbl="sibTrans2D1" presStyleIdx="2" presStyleCnt="9"/>
      <dgm:spPr/>
      <dgm:t>
        <a:bodyPr/>
        <a:lstStyle/>
        <a:p>
          <a:endParaRPr lang="en-GB"/>
        </a:p>
      </dgm:t>
    </dgm:pt>
    <dgm:pt modelId="{5D590BAA-F09A-433A-8BB5-92F1D8BE6A22}" type="pres">
      <dgm:prSet presAssocID="{452E8790-E9C8-4560-9A98-CFA2A0726995}" presName="node" presStyleLbl="node1" presStyleIdx="2" presStyleCnt="9" custRadScaleRad="100004" custRadScaleInc="2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E940B0-93B9-4831-B7F1-EF1140F349CC}" type="pres">
      <dgm:prSet presAssocID="{3790E229-DDBC-4E7A-B49E-0D71859F62CE}" presName="parTrans" presStyleLbl="sibTrans2D1" presStyleIdx="3" presStyleCnt="9" custAng="10800000" custScaleX="204449"/>
      <dgm:spPr/>
      <dgm:t>
        <a:bodyPr/>
        <a:lstStyle/>
        <a:p>
          <a:endParaRPr lang="en-GB"/>
        </a:p>
      </dgm:t>
    </dgm:pt>
    <dgm:pt modelId="{87647E31-AE07-4ABF-A504-D3A41F662A47}" type="pres">
      <dgm:prSet presAssocID="{3790E229-DDBC-4E7A-B49E-0D71859F62CE}" presName="connectorText" presStyleLbl="sibTrans2D1" presStyleIdx="3" presStyleCnt="9"/>
      <dgm:spPr/>
      <dgm:t>
        <a:bodyPr/>
        <a:lstStyle/>
        <a:p>
          <a:endParaRPr lang="en-GB"/>
        </a:p>
      </dgm:t>
    </dgm:pt>
    <dgm:pt modelId="{E1C78AA7-35A6-462B-826A-E0275C779508}" type="pres">
      <dgm:prSet presAssocID="{618CCD7B-AFF7-4D1D-819D-9119AC4318D3}" presName="node" presStyleLbl="node1" presStyleIdx="3" presStyleCnt="9" custRadScaleRad="100671" custRadScaleInc="1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AFAE90-A4BC-42F0-9608-B96902B2CF7C}" type="pres">
      <dgm:prSet presAssocID="{022A5E22-0040-494A-BE33-4D8D7F6EFE52}" presName="parTrans" presStyleLbl="sibTrans2D1" presStyleIdx="4" presStyleCnt="9" custAng="10800000" custScaleX="204449"/>
      <dgm:spPr/>
      <dgm:t>
        <a:bodyPr/>
        <a:lstStyle/>
        <a:p>
          <a:endParaRPr lang="en-GB"/>
        </a:p>
      </dgm:t>
    </dgm:pt>
    <dgm:pt modelId="{950FBBFF-7D01-4225-A75C-8A6925EEAF51}" type="pres">
      <dgm:prSet presAssocID="{022A5E22-0040-494A-BE33-4D8D7F6EFE52}" presName="connectorText" presStyleLbl="sibTrans2D1" presStyleIdx="4" presStyleCnt="9"/>
      <dgm:spPr/>
      <dgm:t>
        <a:bodyPr/>
        <a:lstStyle/>
        <a:p>
          <a:endParaRPr lang="en-GB"/>
        </a:p>
      </dgm:t>
    </dgm:pt>
    <dgm:pt modelId="{C8B80009-D7A7-4CA4-8ECF-AE70035F10E3}" type="pres">
      <dgm:prSet presAssocID="{7E895FC9-F1DC-4E75-BA5A-1B5CB2D3DD6B}" presName="node" presStyleLbl="node1" presStyleIdx="4" presStyleCnt="9" custRadScaleRad="100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2911EE-309E-4A12-89E3-8597FADCB592}" type="pres">
      <dgm:prSet presAssocID="{FA04B8BF-CE2E-473D-8CB1-C04680B90FEC}" presName="parTrans" presStyleLbl="sibTrans2D1" presStyleIdx="5" presStyleCnt="9" custAng="10765731" custScaleX="199434"/>
      <dgm:spPr/>
      <dgm:t>
        <a:bodyPr/>
        <a:lstStyle/>
        <a:p>
          <a:endParaRPr lang="en-GB"/>
        </a:p>
      </dgm:t>
    </dgm:pt>
    <dgm:pt modelId="{5E65F26F-EE31-4266-8F70-205B7120EBEA}" type="pres">
      <dgm:prSet presAssocID="{FA04B8BF-CE2E-473D-8CB1-C04680B90FEC}" presName="connectorText" presStyleLbl="sibTrans2D1" presStyleIdx="5" presStyleCnt="9"/>
      <dgm:spPr/>
      <dgm:t>
        <a:bodyPr/>
        <a:lstStyle/>
        <a:p>
          <a:endParaRPr lang="en-GB"/>
        </a:p>
      </dgm:t>
    </dgm:pt>
    <dgm:pt modelId="{93B42A2A-DBF3-4AC9-B56D-D3974A8188D4}" type="pres">
      <dgm:prSet presAssocID="{735E9A3D-0D29-44C3-A279-81B0957B53C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87E962-FE5B-4BE5-9A10-C1F55B568A0B}" type="pres">
      <dgm:prSet presAssocID="{D9F6A716-8762-4449-9930-B265141445A9}" presName="parTrans" presStyleLbl="sibTrans2D1" presStyleIdx="6" presStyleCnt="9" custAng="10800000" custScaleX="204449"/>
      <dgm:spPr/>
      <dgm:t>
        <a:bodyPr/>
        <a:lstStyle/>
        <a:p>
          <a:endParaRPr lang="en-GB"/>
        </a:p>
      </dgm:t>
    </dgm:pt>
    <dgm:pt modelId="{9D6157D6-2E43-43C6-8123-43EEDBB824E7}" type="pres">
      <dgm:prSet presAssocID="{D9F6A716-8762-4449-9930-B265141445A9}" presName="connectorText" presStyleLbl="sibTrans2D1" presStyleIdx="6" presStyleCnt="9"/>
      <dgm:spPr/>
      <dgm:t>
        <a:bodyPr/>
        <a:lstStyle/>
        <a:p>
          <a:endParaRPr lang="en-GB"/>
        </a:p>
      </dgm:t>
    </dgm:pt>
    <dgm:pt modelId="{1A03F023-E2E3-4A62-AA76-4D46ADF2F5B1}" type="pres">
      <dgm:prSet presAssocID="{1800B8E8-F5F3-40FC-A40A-029417790631}" presName="node" presStyleLbl="node1" presStyleIdx="6" presStyleCnt="9" custRadScaleRad="101792" custRadScaleInc="11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A7597B-380E-4F5C-B2DC-8B9681DE933F}" type="pres">
      <dgm:prSet presAssocID="{DF6E56A4-4A87-4541-8395-6ABF25CB92E0}" presName="parTrans" presStyleLbl="sibTrans2D1" presStyleIdx="7" presStyleCnt="9" custAng="10800000" custScaleX="204449"/>
      <dgm:spPr/>
      <dgm:t>
        <a:bodyPr/>
        <a:lstStyle/>
        <a:p>
          <a:endParaRPr lang="en-GB"/>
        </a:p>
      </dgm:t>
    </dgm:pt>
    <dgm:pt modelId="{DEC2733A-4B87-4852-88F5-1E50A20D3367}" type="pres">
      <dgm:prSet presAssocID="{DF6E56A4-4A87-4541-8395-6ABF25CB92E0}" presName="connectorText" presStyleLbl="sibTrans2D1" presStyleIdx="7" presStyleCnt="9"/>
      <dgm:spPr/>
      <dgm:t>
        <a:bodyPr/>
        <a:lstStyle/>
        <a:p>
          <a:endParaRPr lang="en-GB"/>
        </a:p>
      </dgm:t>
    </dgm:pt>
    <dgm:pt modelId="{FA5FE96D-BA26-4C28-9730-8F1783E6D450}" type="pres">
      <dgm:prSet presAssocID="{D75BB01B-E220-4917-B441-B6CAFFB5DF00}" presName="node" presStyleLbl="node1" presStyleIdx="7" presStyleCnt="9" custRadScaleRad="101592" custRadScaleInc="-2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3F317F-5A59-411A-B258-DF52223323FC}" type="pres">
      <dgm:prSet presAssocID="{04E0EE5F-2A55-476D-AD31-5A5D207F1269}" presName="parTrans" presStyleLbl="sibTrans2D1" presStyleIdx="8" presStyleCnt="9" custAng="10800000" custScaleX="204449"/>
      <dgm:spPr/>
      <dgm:t>
        <a:bodyPr/>
        <a:lstStyle/>
        <a:p>
          <a:endParaRPr lang="en-GB"/>
        </a:p>
      </dgm:t>
    </dgm:pt>
    <dgm:pt modelId="{8BD237E7-0063-47DA-BD36-872D880ED890}" type="pres">
      <dgm:prSet presAssocID="{04E0EE5F-2A55-476D-AD31-5A5D207F1269}" presName="connectorText" presStyleLbl="sibTrans2D1" presStyleIdx="8" presStyleCnt="9"/>
      <dgm:spPr/>
      <dgm:t>
        <a:bodyPr/>
        <a:lstStyle/>
        <a:p>
          <a:endParaRPr lang="en-GB"/>
        </a:p>
      </dgm:t>
    </dgm:pt>
    <dgm:pt modelId="{2E0A5591-6BE0-4C55-86E4-9113AD4EF620}" type="pres">
      <dgm:prSet presAssocID="{476EB96F-BFC6-415D-B7F3-F8C52065752F}" presName="node" presStyleLbl="node1" presStyleIdx="8" presStyleCnt="9" custRadScaleRad="100470" custRadScaleInc="-45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4E4502-53E1-443C-8A03-AB50944D9CA3}" srcId="{43B026ED-DE5F-441B-8660-CF433E5F03B0}" destId="{618CCD7B-AFF7-4D1D-819D-9119AC4318D3}" srcOrd="3" destOrd="0" parTransId="{3790E229-DDBC-4E7A-B49E-0D71859F62CE}" sibTransId="{E020855D-459F-4397-A9A7-9AB871029C12}"/>
    <dgm:cxn modelId="{B79F3C74-71AC-4D25-B6E4-3625FAD8B3FD}" type="presOf" srcId="{A66F0BDB-C7F9-47FA-B332-3D3E751411A2}" destId="{6EBD1E1C-7604-41A5-8E81-4C4ED0540C60}" srcOrd="1" destOrd="0" presId="urn:microsoft.com/office/officeart/2005/8/layout/radial5"/>
    <dgm:cxn modelId="{66C9515A-718A-4408-A51E-D170F70902A5}" type="presOf" srcId="{9B6739E8-22C0-4741-98AC-3B188A2EE413}" destId="{611E7576-651E-4C95-8117-76E30AB3DA75}" srcOrd="0" destOrd="0" presId="urn:microsoft.com/office/officeart/2005/8/layout/radial5"/>
    <dgm:cxn modelId="{7BEAA459-63CB-41AA-90CD-E245CEB7959F}" srcId="{43B026ED-DE5F-441B-8660-CF433E5F03B0}" destId="{1800B8E8-F5F3-40FC-A40A-029417790631}" srcOrd="6" destOrd="0" parTransId="{D9F6A716-8762-4449-9930-B265141445A9}" sibTransId="{D92B2E7C-321B-4D3D-981B-04AF7B8AB844}"/>
    <dgm:cxn modelId="{4A94D7B1-B4A7-4EBB-9490-AB81294FC093}" type="presOf" srcId="{3790E229-DDBC-4E7A-B49E-0D71859F62CE}" destId="{A6E940B0-93B9-4831-B7F1-EF1140F349CC}" srcOrd="0" destOrd="0" presId="urn:microsoft.com/office/officeart/2005/8/layout/radial5"/>
    <dgm:cxn modelId="{772A5458-C5C6-4D47-BD8C-D337C297221E}" srcId="{43B026ED-DE5F-441B-8660-CF433E5F03B0}" destId="{452E8790-E9C8-4560-9A98-CFA2A0726995}" srcOrd="2" destOrd="0" parTransId="{B7D85C93-57BD-4DB0-AD4C-9C6937F9E50A}" sibTransId="{853B82D6-8D37-44E6-B88F-F180C5DE3DEB}"/>
    <dgm:cxn modelId="{C54C9ADA-4460-43B8-BE00-817E28A58A5F}" type="presOf" srcId="{FA04B8BF-CE2E-473D-8CB1-C04680B90FEC}" destId="{042911EE-309E-4A12-89E3-8597FADCB592}" srcOrd="0" destOrd="0" presId="urn:microsoft.com/office/officeart/2005/8/layout/radial5"/>
    <dgm:cxn modelId="{1B42317D-D103-4193-BD88-58E563D46042}" type="presOf" srcId="{04E0EE5F-2A55-476D-AD31-5A5D207F1269}" destId="{8BD237E7-0063-47DA-BD36-872D880ED890}" srcOrd="1" destOrd="0" presId="urn:microsoft.com/office/officeart/2005/8/layout/radial5"/>
    <dgm:cxn modelId="{2A0FBCE6-E017-4B2D-B2C7-996644C0C2EA}" type="presOf" srcId="{04E0EE5F-2A55-476D-AD31-5A5D207F1269}" destId="{353F317F-5A59-411A-B258-DF52223323FC}" srcOrd="0" destOrd="0" presId="urn:microsoft.com/office/officeart/2005/8/layout/radial5"/>
    <dgm:cxn modelId="{BFE75DF9-E31E-4DB5-B2B6-CA0AD0E45C3B}" type="presOf" srcId="{DF6E56A4-4A87-4541-8395-6ABF25CB92E0}" destId="{ABA7597B-380E-4F5C-B2DC-8B9681DE933F}" srcOrd="0" destOrd="0" presId="urn:microsoft.com/office/officeart/2005/8/layout/radial5"/>
    <dgm:cxn modelId="{78C25C96-D10C-4967-8741-FC64288286BB}" type="presOf" srcId="{A66F0BDB-C7F9-47FA-B332-3D3E751411A2}" destId="{213EF23D-6C0F-4272-A4C2-388776570E02}" srcOrd="0" destOrd="0" presId="urn:microsoft.com/office/officeart/2005/8/layout/radial5"/>
    <dgm:cxn modelId="{9B588DD6-287D-4E99-B1CA-8F79753C3A2C}" srcId="{43B026ED-DE5F-441B-8660-CF433E5F03B0}" destId="{896658C6-4747-4F0A-AC9A-2D2CFD77543B}" srcOrd="1" destOrd="0" parTransId="{A66F0BDB-C7F9-47FA-B332-3D3E751411A2}" sibTransId="{748D56B6-98AE-49E4-829B-1783691A7D5A}"/>
    <dgm:cxn modelId="{5E155B0F-5587-4427-9A0B-1929A951930A}" type="presOf" srcId="{B7D85C93-57BD-4DB0-AD4C-9C6937F9E50A}" destId="{4DC544E2-FD57-4C22-BBDF-8F0285F89181}" srcOrd="0" destOrd="0" presId="urn:microsoft.com/office/officeart/2005/8/layout/radial5"/>
    <dgm:cxn modelId="{35F3E91A-6C03-42A3-88DF-17CC882BAF72}" type="presOf" srcId="{9B6739E8-22C0-4741-98AC-3B188A2EE413}" destId="{AB17A69A-83D8-4EB3-96D7-60F14C0655C4}" srcOrd="1" destOrd="0" presId="urn:microsoft.com/office/officeart/2005/8/layout/radial5"/>
    <dgm:cxn modelId="{FCCD1C2D-7FEA-4FFF-88BE-43FAE95ECB88}" type="presOf" srcId="{BDEDEB8A-7808-4F6D-AA6E-EB9D91E1DDCE}" destId="{24668AA3-66B3-4F35-AC95-1C8100078937}" srcOrd="0" destOrd="0" presId="urn:microsoft.com/office/officeart/2005/8/layout/radial5"/>
    <dgm:cxn modelId="{7DEB26CB-878D-46EB-B629-BB52D919517B}" type="presOf" srcId="{DF6E56A4-4A87-4541-8395-6ABF25CB92E0}" destId="{DEC2733A-4B87-4852-88F5-1E50A20D3367}" srcOrd="1" destOrd="0" presId="urn:microsoft.com/office/officeart/2005/8/layout/radial5"/>
    <dgm:cxn modelId="{22F3114A-EAE5-421F-9B1B-A31077FED2D0}" type="presOf" srcId="{94E355F9-7994-4AC2-9F45-20C3CE1316F7}" destId="{BEBD38BB-146A-4A19-BA9C-ADD44E29EC5D}" srcOrd="0" destOrd="0" presId="urn:microsoft.com/office/officeart/2005/8/layout/radial5"/>
    <dgm:cxn modelId="{9C854B65-C762-4A2A-9BC8-C56C35D767EB}" type="presOf" srcId="{022A5E22-0040-494A-BE33-4D8D7F6EFE52}" destId="{C6AFAE90-A4BC-42F0-9608-B96902B2CF7C}" srcOrd="0" destOrd="0" presId="urn:microsoft.com/office/officeart/2005/8/layout/radial5"/>
    <dgm:cxn modelId="{0B555126-01B3-4A70-A4EA-3B888153877F}" type="presOf" srcId="{D9F6A716-8762-4449-9930-B265141445A9}" destId="{0C87E962-FE5B-4BE5-9A10-C1F55B568A0B}" srcOrd="0" destOrd="0" presId="urn:microsoft.com/office/officeart/2005/8/layout/radial5"/>
    <dgm:cxn modelId="{2B654B29-34DD-44C7-8C6F-2ECBB530CABF}" srcId="{43B026ED-DE5F-441B-8660-CF433E5F03B0}" destId="{476EB96F-BFC6-415D-B7F3-F8C52065752F}" srcOrd="8" destOrd="0" parTransId="{04E0EE5F-2A55-476D-AD31-5A5D207F1269}" sibTransId="{30A28B0D-32EE-45B3-94DD-350D0D2B9501}"/>
    <dgm:cxn modelId="{C6B4D004-D8AA-4060-BE60-ACE8EE1F42A0}" srcId="{43B026ED-DE5F-441B-8660-CF433E5F03B0}" destId="{7E895FC9-F1DC-4E75-BA5A-1B5CB2D3DD6B}" srcOrd="4" destOrd="0" parTransId="{022A5E22-0040-494A-BE33-4D8D7F6EFE52}" sibTransId="{79304F76-205F-4FE3-A246-BADAADCD0A1F}"/>
    <dgm:cxn modelId="{8EE7E23E-AB12-475E-B74B-4798F94735BA}" srcId="{43B026ED-DE5F-441B-8660-CF433E5F03B0}" destId="{735E9A3D-0D29-44C3-A279-81B0957B53CA}" srcOrd="5" destOrd="0" parTransId="{FA04B8BF-CE2E-473D-8CB1-C04680B90FEC}" sibTransId="{EEEAD83D-0709-4831-969E-B6B711EA55AE}"/>
    <dgm:cxn modelId="{F970DDDC-AC19-4E44-9A6F-1A9CBA9E4149}" srcId="{BDEDEB8A-7808-4F6D-AA6E-EB9D91E1DDCE}" destId="{B916B1B8-8142-47E8-B8DE-A7FB102BB55A}" srcOrd="1" destOrd="0" parTransId="{2F7C2749-D285-499B-B922-07346E4F8D86}" sibTransId="{7A964A12-4DF0-43EE-8524-18B0196ADC08}"/>
    <dgm:cxn modelId="{D0E48936-BEB5-475A-A1C0-91776605334B}" type="presOf" srcId="{D75BB01B-E220-4917-B441-B6CAFFB5DF00}" destId="{FA5FE96D-BA26-4C28-9730-8F1783E6D450}" srcOrd="0" destOrd="0" presId="urn:microsoft.com/office/officeart/2005/8/layout/radial5"/>
    <dgm:cxn modelId="{0632D011-6D46-402F-B9BC-7A9164729F69}" type="presOf" srcId="{022A5E22-0040-494A-BE33-4D8D7F6EFE52}" destId="{950FBBFF-7D01-4225-A75C-8A6925EEAF51}" srcOrd="1" destOrd="0" presId="urn:microsoft.com/office/officeart/2005/8/layout/radial5"/>
    <dgm:cxn modelId="{79B63134-0451-450C-82F0-05D5E98A6BD2}" type="presOf" srcId="{896658C6-4747-4F0A-AC9A-2D2CFD77543B}" destId="{64003B88-154B-41FC-AA7C-151517D818CF}" srcOrd="0" destOrd="0" presId="urn:microsoft.com/office/officeart/2005/8/layout/radial5"/>
    <dgm:cxn modelId="{0DDC1C98-F682-4147-BF2B-D64077779C83}" type="presOf" srcId="{B7D85C93-57BD-4DB0-AD4C-9C6937F9E50A}" destId="{03500200-E2E4-43BA-AB6D-CCACE1A6FDAB}" srcOrd="1" destOrd="0" presId="urn:microsoft.com/office/officeart/2005/8/layout/radial5"/>
    <dgm:cxn modelId="{EB5A7F28-7A4A-42FA-A0AC-BA2184E0341E}" type="presOf" srcId="{476EB96F-BFC6-415D-B7F3-F8C52065752F}" destId="{2E0A5591-6BE0-4C55-86E4-9113AD4EF620}" srcOrd="0" destOrd="0" presId="urn:microsoft.com/office/officeart/2005/8/layout/radial5"/>
    <dgm:cxn modelId="{C140AB1A-A171-46DE-8F49-74C89CD21560}" type="presOf" srcId="{3790E229-DDBC-4E7A-B49E-0D71859F62CE}" destId="{87647E31-AE07-4ABF-A504-D3A41F662A47}" srcOrd="1" destOrd="0" presId="urn:microsoft.com/office/officeart/2005/8/layout/radial5"/>
    <dgm:cxn modelId="{06F54936-CDCB-4252-B7D8-1CB269B108E2}" srcId="{43B026ED-DE5F-441B-8660-CF433E5F03B0}" destId="{94E355F9-7994-4AC2-9F45-20C3CE1316F7}" srcOrd="0" destOrd="0" parTransId="{9B6739E8-22C0-4741-98AC-3B188A2EE413}" sibTransId="{CB78C79C-0A15-4F99-ADCA-338A45A40C4C}"/>
    <dgm:cxn modelId="{DC8EB51C-752A-4C3D-840D-1FE6F825D622}" type="presOf" srcId="{618CCD7B-AFF7-4D1D-819D-9119AC4318D3}" destId="{E1C78AA7-35A6-462B-826A-E0275C779508}" srcOrd="0" destOrd="0" presId="urn:microsoft.com/office/officeart/2005/8/layout/radial5"/>
    <dgm:cxn modelId="{765AE832-B92E-4047-8AED-5C50C3E2B09E}" srcId="{43B026ED-DE5F-441B-8660-CF433E5F03B0}" destId="{D75BB01B-E220-4917-B441-B6CAFFB5DF00}" srcOrd="7" destOrd="0" parTransId="{DF6E56A4-4A87-4541-8395-6ABF25CB92E0}" sibTransId="{D6020242-CE6B-45DE-AE2D-870EBB847821}"/>
    <dgm:cxn modelId="{2D32BE7F-48BC-459D-909F-856216F9EE9B}" srcId="{BDEDEB8A-7808-4F6D-AA6E-EB9D91E1DDCE}" destId="{43B026ED-DE5F-441B-8660-CF433E5F03B0}" srcOrd="0" destOrd="0" parTransId="{95DE2E51-D3D2-4961-B8FD-BE242E57413C}" sibTransId="{81EB68F3-E164-4591-BF4D-B76C53A25419}"/>
    <dgm:cxn modelId="{4D8CBFDC-0FC0-4DF7-B59B-ADFCFB1930CF}" srcId="{BDEDEB8A-7808-4F6D-AA6E-EB9D91E1DDCE}" destId="{1710D0E0-BC34-4DDB-B707-751ECA253001}" srcOrd="2" destOrd="0" parTransId="{67D6153F-9426-4F65-AB09-05ED72B7D1D5}" sibTransId="{3A3A3DFF-588A-4872-8507-C5830979A145}"/>
    <dgm:cxn modelId="{72BF8879-AC8D-42B0-A9C4-3C1AEAA83A72}" type="presOf" srcId="{1800B8E8-F5F3-40FC-A40A-029417790631}" destId="{1A03F023-E2E3-4A62-AA76-4D46ADF2F5B1}" srcOrd="0" destOrd="0" presId="urn:microsoft.com/office/officeart/2005/8/layout/radial5"/>
    <dgm:cxn modelId="{43639301-8CFD-46EE-99A3-B0BB7C5F2771}" type="presOf" srcId="{7E895FC9-F1DC-4E75-BA5A-1B5CB2D3DD6B}" destId="{C8B80009-D7A7-4CA4-8ECF-AE70035F10E3}" srcOrd="0" destOrd="0" presId="urn:microsoft.com/office/officeart/2005/8/layout/radial5"/>
    <dgm:cxn modelId="{DE3E5FF3-40A1-4B68-B9F0-99900DB3B9B2}" type="presOf" srcId="{FA04B8BF-CE2E-473D-8CB1-C04680B90FEC}" destId="{5E65F26F-EE31-4266-8F70-205B7120EBEA}" srcOrd="1" destOrd="0" presId="urn:microsoft.com/office/officeart/2005/8/layout/radial5"/>
    <dgm:cxn modelId="{FC5B4786-6265-4A2F-A20D-9370F6BCBC84}" type="presOf" srcId="{43B026ED-DE5F-441B-8660-CF433E5F03B0}" destId="{B20C12D3-20CC-4299-B9D2-333BBFDCB29F}" srcOrd="0" destOrd="0" presId="urn:microsoft.com/office/officeart/2005/8/layout/radial5"/>
    <dgm:cxn modelId="{C1C82E5D-E25D-45AA-AE7A-AE385AA265F6}" type="presOf" srcId="{452E8790-E9C8-4560-9A98-CFA2A0726995}" destId="{5D590BAA-F09A-433A-8BB5-92F1D8BE6A22}" srcOrd="0" destOrd="0" presId="urn:microsoft.com/office/officeart/2005/8/layout/radial5"/>
    <dgm:cxn modelId="{07F5F4EA-6C43-4218-A3E0-2FE51F6C46CC}" type="presOf" srcId="{D9F6A716-8762-4449-9930-B265141445A9}" destId="{9D6157D6-2E43-43C6-8123-43EEDBB824E7}" srcOrd="1" destOrd="0" presId="urn:microsoft.com/office/officeart/2005/8/layout/radial5"/>
    <dgm:cxn modelId="{7D663162-F834-4D42-A071-E1DBD4561AE4}" type="presOf" srcId="{735E9A3D-0D29-44C3-A279-81B0957B53CA}" destId="{93B42A2A-DBF3-4AC9-B56D-D3974A8188D4}" srcOrd="0" destOrd="0" presId="urn:microsoft.com/office/officeart/2005/8/layout/radial5"/>
    <dgm:cxn modelId="{3BA9F9C0-D8F6-4529-8690-2E840F77D3C3}" type="presParOf" srcId="{24668AA3-66B3-4F35-AC95-1C8100078937}" destId="{B20C12D3-20CC-4299-B9D2-333BBFDCB29F}" srcOrd="0" destOrd="0" presId="urn:microsoft.com/office/officeart/2005/8/layout/radial5"/>
    <dgm:cxn modelId="{EFD3C248-4146-4098-B707-57CFF8ECD48D}" type="presParOf" srcId="{24668AA3-66B3-4F35-AC95-1C8100078937}" destId="{611E7576-651E-4C95-8117-76E30AB3DA75}" srcOrd="1" destOrd="0" presId="urn:microsoft.com/office/officeart/2005/8/layout/radial5"/>
    <dgm:cxn modelId="{9FBB6202-BD94-4AE0-AE42-5AB9E933393A}" type="presParOf" srcId="{611E7576-651E-4C95-8117-76E30AB3DA75}" destId="{AB17A69A-83D8-4EB3-96D7-60F14C0655C4}" srcOrd="0" destOrd="0" presId="urn:microsoft.com/office/officeart/2005/8/layout/radial5"/>
    <dgm:cxn modelId="{D61E24D4-32B9-4F6E-B40A-D4F4C7BE68BD}" type="presParOf" srcId="{24668AA3-66B3-4F35-AC95-1C8100078937}" destId="{BEBD38BB-146A-4A19-BA9C-ADD44E29EC5D}" srcOrd="2" destOrd="0" presId="urn:microsoft.com/office/officeart/2005/8/layout/radial5"/>
    <dgm:cxn modelId="{9DD72EED-1613-47BA-8C2D-9433CE26CF82}" type="presParOf" srcId="{24668AA3-66B3-4F35-AC95-1C8100078937}" destId="{213EF23D-6C0F-4272-A4C2-388776570E02}" srcOrd="3" destOrd="0" presId="urn:microsoft.com/office/officeart/2005/8/layout/radial5"/>
    <dgm:cxn modelId="{96269AAA-961F-47C5-807A-AED4D5172785}" type="presParOf" srcId="{213EF23D-6C0F-4272-A4C2-388776570E02}" destId="{6EBD1E1C-7604-41A5-8E81-4C4ED0540C60}" srcOrd="0" destOrd="0" presId="urn:microsoft.com/office/officeart/2005/8/layout/radial5"/>
    <dgm:cxn modelId="{44362E86-F645-4CE8-9FFD-0F3456AB5A71}" type="presParOf" srcId="{24668AA3-66B3-4F35-AC95-1C8100078937}" destId="{64003B88-154B-41FC-AA7C-151517D818CF}" srcOrd="4" destOrd="0" presId="urn:microsoft.com/office/officeart/2005/8/layout/radial5"/>
    <dgm:cxn modelId="{CC504C99-5889-47CA-BE9C-80446A18C401}" type="presParOf" srcId="{24668AA3-66B3-4F35-AC95-1C8100078937}" destId="{4DC544E2-FD57-4C22-BBDF-8F0285F89181}" srcOrd="5" destOrd="0" presId="urn:microsoft.com/office/officeart/2005/8/layout/radial5"/>
    <dgm:cxn modelId="{E1FC5429-DB79-42C9-A306-BFCE59F6B014}" type="presParOf" srcId="{4DC544E2-FD57-4C22-BBDF-8F0285F89181}" destId="{03500200-E2E4-43BA-AB6D-CCACE1A6FDAB}" srcOrd="0" destOrd="0" presId="urn:microsoft.com/office/officeart/2005/8/layout/radial5"/>
    <dgm:cxn modelId="{AECEA489-44B1-4365-A792-CE456B1180FC}" type="presParOf" srcId="{24668AA3-66B3-4F35-AC95-1C8100078937}" destId="{5D590BAA-F09A-433A-8BB5-92F1D8BE6A22}" srcOrd="6" destOrd="0" presId="urn:microsoft.com/office/officeart/2005/8/layout/radial5"/>
    <dgm:cxn modelId="{5A77FD0E-A1CB-445E-99B4-6067F6883689}" type="presParOf" srcId="{24668AA3-66B3-4F35-AC95-1C8100078937}" destId="{A6E940B0-93B9-4831-B7F1-EF1140F349CC}" srcOrd="7" destOrd="0" presId="urn:microsoft.com/office/officeart/2005/8/layout/radial5"/>
    <dgm:cxn modelId="{84BA404C-C0A4-432D-9002-8170DDF8E355}" type="presParOf" srcId="{A6E940B0-93B9-4831-B7F1-EF1140F349CC}" destId="{87647E31-AE07-4ABF-A504-D3A41F662A47}" srcOrd="0" destOrd="0" presId="urn:microsoft.com/office/officeart/2005/8/layout/radial5"/>
    <dgm:cxn modelId="{ABE55AAF-15E2-4DE5-B5DF-718C61930EE9}" type="presParOf" srcId="{24668AA3-66B3-4F35-AC95-1C8100078937}" destId="{E1C78AA7-35A6-462B-826A-E0275C779508}" srcOrd="8" destOrd="0" presId="urn:microsoft.com/office/officeart/2005/8/layout/radial5"/>
    <dgm:cxn modelId="{DD3A29B8-5814-4E0D-84BC-23A6CB6962CE}" type="presParOf" srcId="{24668AA3-66B3-4F35-AC95-1C8100078937}" destId="{C6AFAE90-A4BC-42F0-9608-B96902B2CF7C}" srcOrd="9" destOrd="0" presId="urn:microsoft.com/office/officeart/2005/8/layout/radial5"/>
    <dgm:cxn modelId="{A15597C0-2A7B-4A95-954B-44E479C9E935}" type="presParOf" srcId="{C6AFAE90-A4BC-42F0-9608-B96902B2CF7C}" destId="{950FBBFF-7D01-4225-A75C-8A6925EEAF51}" srcOrd="0" destOrd="0" presId="urn:microsoft.com/office/officeart/2005/8/layout/radial5"/>
    <dgm:cxn modelId="{C988A4F2-8DD3-4338-B0E9-A054F0762A3E}" type="presParOf" srcId="{24668AA3-66B3-4F35-AC95-1C8100078937}" destId="{C8B80009-D7A7-4CA4-8ECF-AE70035F10E3}" srcOrd="10" destOrd="0" presId="urn:microsoft.com/office/officeart/2005/8/layout/radial5"/>
    <dgm:cxn modelId="{4CFA54D3-A9C4-4FB4-9572-DE259592A666}" type="presParOf" srcId="{24668AA3-66B3-4F35-AC95-1C8100078937}" destId="{042911EE-309E-4A12-89E3-8597FADCB592}" srcOrd="11" destOrd="0" presId="urn:microsoft.com/office/officeart/2005/8/layout/radial5"/>
    <dgm:cxn modelId="{E6CE0B14-A657-4C66-BE30-DAC2F4CCDA21}" type="presParOf" srcId="{042911EE-309E-4A12-89E3-8597FADCB592}" destId="{5E65F26F-EE31-4266-8F70-205B7120EBEA}" srcOrd="0" destOrd="0" presId="urn:microsoft.com/office/officeart/2005/8/layout/radial5"/>
    <dgm:cxn modelId="{014DF3AB-7738-4D60-A388-5CD05344C1DC}" type="presParOf" srcId="{24668AA3-66B3-4F35-AC95-1C8100078937}" destId="{93B42A2A-DBF3-4AC9-B56D-D3974A8188D4}" srcOrd="12" destOrd="0" presId="urn:microsoft.com/office/officeart/2005/8/layout/radial5"/>
    <dgm:cxn modelId="{D54CE6BE-925F-4C24-A531-3B55B1E44D8E}" type="presParOf" srcId="{24668AA3-66B3-4F35-AC95-1C8100078937}" destId="{0C87E962-FE5B-4BE5-9A10-C1F55B568A0B}" srcOrd="13" destOrd="0" presId="urn:microsoft.com/office/officeart/2005/8/layout/radial5"/>
    <dgm:cxn modelId="{72EFE51F-BDE8-440E-979F-4FFB9E22169B}" type="presParOf" srcId="{0C87E962-FE5B-4BE5-9A10-C1F55B568A0B}" destId="{9D6157D6-2E43-43C6-8123-43EEDBB824E7}" srcOrd="0" destOrd="0" presId="urn:microsoft.com/office/officeart/2005/8/layout/radial5"/>
    <dgm:cxn modelId="{4B7F6337-EC26-4AB4-BC4D-6239BD1DA172}" type="presParOf" srcId="{24668AA3-66B3-4F35-AC95-1C8100078937}" destId="{1A03F023-E2E3-4A62-AA76-4D46ADF2F5B1}" srcOrd="14" destOrd="0" presId="urn:microsoft.com/office/officeart/2005/8/layout/radial5"/>
    <dgm:cxn modelId="{C166D906-4E7E-4C10-836F-21597AB46A79}" type="presParOf" srcId="{24668AA3-66B3-4F35-AC95-1C8100078937}" destId="{ABA7597B-380E-4F5C-B2DC-8B9681DE933F}" srcOrd="15" destOrd="0" presId="urn:microsoft.com/office/officeart/2005/8/layout/radial5"/>
    <dgm:cxn modelId="{72FCE9B8-A58E-4875-814E-5BBE90DEA71E}" type="presParOf" srcId="{ABA7597B-380E-4F5C-B2DC-8B9681DE933F}" destId="{DEC2733A-4B87-4852-88F5-1E50A20D3367}" srcOrd="0" destOrd="0" presId="urn:microsoft.com/office/officeart/2005/8/layout/radial5"/>
    <dgm:cxn modelId="{2A3E9639-D849-485C-8BF0-CFE9D4DB2D30}" type="presParOf" srcId="{24668AA3-66B3-4F35-AC95-1C8100078937}" destId="{FA5FE96D-BA26-4C28-9730-8F1783E6D450}" srcOrd="16" destOrd="0" presId="urn:microsoft.com/office/officeart/2005/8/layout/radial5"/>
    <dgm:cxn modelId="{E5EF6F87-58DB-44E1-8E9C-57AC10B53F40}" type="presParOf" srcId="{24668AA3-66B3-4F35-AC95-1C8100078937}" destId="{353F317F-5A59-411A-B258-DF52223323FC}" srcOrd="17" destOrd="0" presId="urn:microsoft.com/office/officeart/2005/8/layout/radial5"/>
    <dgm:cxn modelId="{D932CD4F-358C-4713-89FC-F0D4E3F74F6F}" type="presParOf" srcId="{353F317F-5A59-411A-B258-DF52223323FC}" destId="{8BD237E7-0063-47DA-BD36-872D880ED890}" srcOrd="0" destOrd="0" presId="urn:microsoft.com/office/officeart/2005/8/layout/radial5"/>
    <dgm:cxn modelId="{82CEE538-D100-4697-BE86-CD8FC4B9DD32}" type="presParOf" srcId="{24668AA3-66B3-4F35-AC95-1C8100078937}" destId="{2E0A5591-6BE0-4C55-86E4-9113AD4EF62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EDC8A-3E57-46D7-8D56-D35B8974103E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3BA96D30-4201-4187-BFBB-F317618DA472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Making meaning</a:t>
          </a:r>
        </a:p>
      </dgm:t>
    </dgm:pt>
    <dgm:pt modelId="{0E6CD14B-1E66-4E4D-83B9-D550DC877233}" type="parTrans" cxnId="{C5297F8C-1FF4-4294-88B9-6415C784C19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2FA9E64-8C16-4996-B3BB-8DE930C30B18}" type="sibTrans" cxnId="{C5297F8C-1FF4-4294-88B9-6415C784C19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02FCB8A-DDFB-406B-AD6D-116D19C370A5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Making connections</a:t>
          </a:r>
        </a:p>
      </dgm:t>
    </dgm:pt>
    <dgm:pt modelId="{4212181B-DB96-4FFF-8397-2B6C7E746968}" type="parTrans" cxnId="{1B44BACC-94B9-4779-895F-ED8C8D456B8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C486B16-D695-49AD-9DFB-A907AB89A4B6}" type="sibTrans" cxnId="{1B44BACC-94B9-4779-895F-ED8C8D456B8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CBA29C1-F438-4B2E-9853-EE761668E787}">
      <dgm:prSet phldrT="[Text]" custT="1"/>
      <dgm:spPr>
        <a:ln w="76200">
          <a:solidFill>
            <a:schemeClr val="tx1"/>
          </a:solidFill>
        </a:ln>
      </dgm:spPr>
      <dgm:t>
        <a:bodyPr/>
        <a:lstStyle/>
        <a:p>
          <a:r>
            <a:rPr lang="en-GB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Cultivating  motivation</a:t>
          </a:r>
        </a:p>
      </dgm:t>
    </dgm:pt>
    <dgm:pt modelId="{657672C7-CFD5-4F20-8381-CB26A7064345}" type="parTrans" cxnId="{38C3F559-1284-42EA-B0CF-1084AEC8D6A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0712831-DB7C-4B99-9420-DC96E15E7391}" type="sibTrans" cxnId="{38C3F559-1284-42EA-B0CF-1084AEC8D6A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408C3F3-FB18-4574-9DB0-573BCC4C215B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Feeling empowered</a:t>
          </a:r>
        </a:p>
      </dgm:t>
    </dgm:pt>
    <dgm:pt modelId="{6102B0C3-B93A-44C0-95B4-AA0DD28141EE}" type="parTrans" cxnId="{EA43530B-E5D6-42AB-8427-FDDB2E82D85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27B13F7-C8D1-4527-ABE9-71DDEEC78591}" type="sibTrans" cxnId="{EA43530B-E5D6-42AB-8427-FDDB2E82D85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762940B-DA07-47FC-BC1C-DD0E5728CABF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Becoming  equipped</a:t>
          </a:r>
        </a:p>
      </dgm:t>
    </dgm:pt>
    <dgm:pt modelId="{0481C3F8-65DE-418D-99DE-A01B0218E5EE}" type="parTrans" cxnId="{C6FA42E9-497C-43FA-B9B8-4B62A90B400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A70AC2B-9334-44AB-AF5C-719293D04C1B}" type="sibTrans" cxnId="{C6FA42E9-497C-43FA-B9B8-4B62A90B400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27CE56B-1F25-4CB3-8C71-839425F0A6D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b="1" cap="none" spc="50" dirty="0">
              <a:ln w="12700" cmpd="sng"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rPr>
            <a:t>Sustainable behaviour within &amp; outside work</a:t>
          </a:r>
          <a:endParaRPr lang="en-GB" dirty="0">
            <a:solidFill>
              <a:srgbClr val="FFFF00"/>
            </a:solidFill>
          </a:endParaRPr>
        </a:p>
      </dgm:t>
    </dgm:pt>
    <dgm:pt modelId="{C2DCB992-8FF2-4BBD-BC54-5F4C0EB3C6EB}" type="parTrans" cxnId="{E40CE063-2F95-440C-BC87-F081F158AB5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7915979-383D-4968-9736-675214D2DE55}" type="sibTrans" cxnId="{E40CE063-2F95-440C-BC87-F081F158AB5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BE4BBC4-19D8-4E78-A7F3-FC4BCE012A81}" type="pres">
      <dgm:prSet presAssocID="{3B1EDC8A-3E57-46D7-8D56-D35B8974103E}" presName="CompostProcess" presStyleCnt="0">
        <dgm:presLayoutVars>
          <dgm:dir/>
          <dgm:resizeHandles val="exact"/>
        </dgm:presLayoutVars>
      </dgm:prSet>
      <dgm:spPr/>
    </dgm:pt>
    <dgm:pt modelId="{17AF7F69-7083-4F51-8755-3AD6ADBBAF90}" type="pres">
      <dgm:prSet presAssocID="{3B1EDC8A-3E57-46D7-8D56-D35B8974103E}" presName="arrow" presStyleLbl="bgShp" presStyleIdx="0" presStyleCnt="1" custScaleX="114363" custLinFactNeighborX="-1062" custLinFactNeighborY="-2061"/>
      <dgm:spPr/>
    </dgm:pt>
    <dgm:pt modelId="{8B8A6A99-C953-4B25-BF0D-DC243B39B0C6}" type="pres">
      <dgm:prSet presAssocID="{3B1EDC8A-3E57-46D7-8D56-D35B8974103E}" presName="linearProcess" presStyleCnt="0"/>
      <dgm:spPr/>
    </dgm:pt>
    <dgm:pt modelId="{D2457D3A-CCE8-4BB5-A3D8-4A7C7B23DB3F}" type="pres">
      <dgm:prSet presAssocID="{3BA96D30-4201-4187-BFBB-F317618DA472}" presName="textNode" presStyleLbl="node1" presStyleIdx="0" presStyleCnt="6" custLinFactNeighborX="54384" custLinFactNeighborY="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DFA3CF-BF1B-4551-BEC4-80751130B490}" type="pres">
      <dgm:prSet presAssocID="{12FA9E64-8C16-4996-B3BB-8DE930C30B18}" presName="sibTrans" presStyleCnt="0"/>
      <dgm:spPr/>
    </dgm:pt>
    <dgm:pt modelId="{30A260DC-06E8-4966-B4C3-D7B4F6A91724}" type="pres">
      <dgm:prSet presAssocID="{202FCB8A-DDFB-406B-AD6D-116D19C370A5}" presName="textNode" presStyleLbl="node1" presStyleIdx="1" presStyleCnt="6" custScaleX="97042" custLinFactNeighborX="30467" custLinFactNeighborY="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B7044-9BDC-4627-86E9-612BCF573079}" type="pres">
      <dgm:prSet presAssocID="{1C486B16-D695-49AD-9DFB-A907AB89A4B6}" presName="sibTrans" presStyleCnt="0"/>
      <dgm:spPr/>
    </dgm:pt>
    <dgm:pt modelId="{B34BE5A3-2B27-4245-A3A6-41B76A7AC33E}" type="pres">
      <dgm:prSet presAssocID="{8CBA29C1-F438-4B2E-9853-EE761668E787}" presName="textNode" presStyleLbl="node1" presStyleIdx="2" presStyleCnt="6" custScaleX="102259" custLinFactNeighborX="14259" custLinFactNeighborY="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5CE462-2E27-4365-AD1D-D0F8FA39BF5A}" type="pres">
      <dgm:prSet presAssocID="{10712831-DB7C-4B99-9420-DC96E15E7391}" presName="sibTrans" presStyleCnt="0"/>
      <dgm:spPr/>
    </dgm:pt>
    <dgm:pt modelId="{0A18ABBE-7044-47D8-AF61-A33E56D3BCAD}" type="pres">
      <dgm:prSet presAssocID="{2408C3F3-FB18-4574-9DB0-573BCC4C215B}" presName="textNode" presStyleLbl="node1" presStyleIdx="3" presStyleCnt="6" custScaleX="102431" custLinFactNeighborX="-53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44E7E-CA23-485E-A723-3C6F4EF25767}" type="pres">
      <dgm:prSet presAssocID="{927B13F7-C8D1-4527-ABE9-71DDEEC78591}" presName="sibTrans" presStyleCnt="0"/>
      <dgm:spPr/>
    </dgm:pt>
    <dgm:pt modelId="{D6111467-5074-4395-A474-816DAB801C2F}" type="pres">
      <dgm:prSet presAssocID="{C762940B-DA07-47FC-BC1C-DD0E5728CABF}" presName="textNode" presStyleLbl="node1" presStyleIdx="4" presStyleCnt="6" custScaleX="104988" custLinFactNeighborX="-348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08002-7B37-4772-9D0B-700A13AD5EAE}" type="pres">
      <dgm:prSet presAssocID="{6A70AC2B-9334-44AB-AF5C-719293D04C1B}" presName="sibTrans" presStyleCnt="0"/>
      <dgm:spPr/>
    </dgm:pt>
    <dgm:pt modelId="{334DE65F-D3C8-4E0A-A7CD-EED0E7AFD5B0}" type="pres">
      <dgm:prSet presAssocID="{327CE56B-1F25-4CB3-8C71-839425F0A6D1}" presName="textNode" presStyleLbl="node1" presStyleIdx="5" presStyleCnt="6" custScaleX="1465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4C049-8434-4392-85EB-A61844A76EF8}" type="presOf" srcId="{202FCB8A-DDFB-406B-AD6D-116D19C370A5}" destId="{30A260DC-06E8-4966-B4C3-D7B4F6A91724}" srcOrd="0" destOrd="0" presId="urn:microsoft.com/office/officeart/2005/8/layout/hProcess9"/>
    <dgm:cxn modelId="{C6FA42E9-497C-43FA-B9B8-4B62A90B400E}" srcId="{3B1EDC8A-3E57-46D7-8D56-D35B8974103E}" destId="{C762940B-DA07-47FC-BC1C-DD0E5728CABF}" srcOrd="4" destOrd="0" parTransId="{0481C3F8-65DE-418D-99DE-A01B0218E5EE}" sibTransId="{6A70AC2B-9334-44AB-AF5C-719293D04C1B}"/>
    <dgm:cxn modelId="{FB706914-AE2B-483B-951D-DCF08AA0BBC0}" type="presOf" srcId="{8CBA29C1-F438-4B2E-9853-EE761668E787}" destId="{B34BE5A3-2B27-4245-A3A6-41B76A7AC33E}" srcOrd="0" destOrd="0" presId="urn:microsoft.com/office/officeart/2005/8/layout/hProcess9"/>
    <dgm:cxn modelId="{F09B792B-E495-4B6E-AF50-B314414886E1}" type="presOf" srcId="{327CE56B-1F25-4CB3-8C71-839425F0A6D1}" destId="{334DE65F-D3C8-4E0A-A7CD-EED0E7AFD5B0}" srcOrd="0" destOrd="0" presId="urn:microsoft.com/office/officeart/2005/8/layout/hProcess9"/>
    <dgm:cxn modelId="{EA43530B-E5D6-42AB-8427-FDDB2E82D850}" srcId="{3B1EDC8A-3E57-46D7-8D56-D35B8974103E}" destId="{2408C3F3-FB18-4574-9DB0-573BCC4C215B}" srcOrd="3" destOrd="0" parTransId="{6102B0C3-B93A-44C0-95B4-AA0DD28141EE}" sibTransId="{927B13F7-C8D1-4527-ABE9-71DDEEC78591}"/>
    <dgm:cxn modelId="{069342D1-A140-4B82-AAA5-D9A22E7F4164}" type="presOf" srcId="{2408C3F3-FB18-4574-9DB0-573BCC4C215B}" destId="{0A18ABBE-7044-47D8-AF61-A33E56D3BCAD}" srcOrd="0" destOrd="0" presId="urn:microsoft.com/office/officeart/2005/8/layout/hProcess9"/>
    <dgm:cxn modelId="{3E9E245E-BAA1-4D4F-AB5A-21801E49D85A}" type="presOf" srcId="{C762940B-DA07-47FC-BC1C-DD0E5728CABF}" destId="{D6111467-5074-4395-A474-816DAB801C2F}" srcOrd="0" destOrd="0" presId="urn:microsoft.com/office/officeart/2005/8/layout/hProcess9"/>
    <dgm:cxn modelId="{1B44BACC-94B9-4779-895F-ED8C8D456B8A}" srcId="{3B1EDC8A-3E57-46D7-8D56-D35B8974103E}" destId="{202FCB8A-DDFB-406B-AD6D-116D19C370A5}" srcOrd="1" destOrd="0" parTransId="{4212181B-DB96-4FFF-8397-2B6C7E746968}" sibTransId="{1C486B16-D695-49AD-9DFB-A907AB89A4B6}"/>
    <dgm:cxn modelId="{E39C803A-37C3-467B-B61B-EDD29F41880B}" type="presOf" srcId="{3BA96D30-4201-4187-BFBB-F317618DA472}" destId="{D2457D3A-CCE8-4BB5-A3D8-4A7C7B23DB3F}" srcOrd="0" destOrd="0" presId="urn:microsoft.com/office/officeart/2005/8/layout/hProcess9"/>
    <dgm:cxn modelId="{687021DC-C736-490A-B3E3-429C12D13335}" type="presOf" srcId="{3B1EDC8A-3E57-46D7-8D56-D35B8974103E}" destId="{5BE4BBC4-19D8-4E78-A7F3-FC4BCE012A81}" srcOrd="0" destOrd="0" presId="urn:microsoft.com/office/officeart/2005/8/layout/hProcess9"/>
    <dgm:cxn modelId="{E40CE063-2F95-440C-BC87-F081F158AB55}" srcId="{3B1EDC8A-3E57-46D7-8D56-D35B8974103E}" destId="{327CE56B-1F25-4CB3-8C71-839425F0A6D1}" srcOrd="5" destOrd="0" parTransId="{C2DCB992-8FF2-4BBD-BC54-5F4C0EB3C6EB}" sibTransId="{C7915979-383D-4968-9736-675214D2DE55}"/>
    <dgm:cxn modelId="{38C3F559-1284-42EA-B0CF-1084AEC8D6AB}" srcId="{3B1EDC8A-3E57-46D7-8D56-D35B8974103E}" destId="{8CBA29C1-F438-4B2E-9853-EE761668E787}" srcOrd="2" destOrd="0" parTransId="{657672C7-CFD5-4F20-8381-CB26A7064345}" sibTransId="{10712831-DB7C-4B99-9420-DC96E15E7391}"/>
    <dgm:cxn modelId="{C5297F8C-1FF4-4294-88B9-6415C784C19B}" srcId="{3B1EDC8A-3E57-46D7-8D56-D35B8974103E}" destId="{3BA96D30-4201-4187-BFBB-F317618DA472}" srcOrd="0" destOrd="0" parTransId="{0E6CD14B-1E66-4E4D-83B9-D550DC877233}" sibTransId="{12FA9E64-8C16-4996-B3BB-8DE930C30B18}"/>
    <dgm:cxn modelId="{109631AE-3BA1-42B0-8BA2-A540E13C2FE3}" type="presParOf" srcId="{5BE4BBC4-19D8-4E78-A7F3-FC4BCE012A81}" destId="{17AF7F69-7083-4F51-8755-3AD6ADBBAF90}" srcOrd="0" destOrd="0" presId="urn:microsoft.com/office/officeart/2005/8/layout/hProcess9"/>
    <dgm:cxn modelId="{6FDF11BA-35ED-4F82-A453-6EA6BCB235C5}" type="presParOf" srcId="{5BE4BBC4-19D8-4E78-A7F3-FC4BCE012A81}" destId="{8B8A6A99-C953-4B25-BF0D-DC243B39B0C6}" srcOrd="1" destOrd="0" presId="urn:microsoft.com/office/officeart/2005/8/layout/hProcess9"/>
    <dgm:cxn modelId="{0079C1DD-53E5-41F5-B4CD-1EF362F22040}" type="presParOf" srcId="{8B8A6A99-C953-4B25-BF0D-DC243B39B0C6}" destId="{D2457D3A-CCE8-4BB5-A3D8-4A7C7B23DB3F}" srcOrd="0" destOrd="0" presId="urn:microsoft.com/office/officeart/2005/8/layout/hProcess9"/>
    <dgm:cxn modelId="{4010C394-EA76-4B32-AAED-83599E8911B1}" type="presParOf" srcId="{8B8A6A99-C953-4B25-BF0D-DC243B39B0C6}" destId="{17DFA3CF-BF1B-4551-BEC4-80751130B490}" srcOrd="1" destOrd="0" presId="urn:microsoft.com/office/officeart/2005/8/layout/hProcess9"/>
    <dgm:cxn modelId="{98292DD6-317A-44CF-9229-6350ABAC6B97}" type="presParOf" srcId="{8B8A6A99-C953-4B25-BF0D-DC243B39B0C6}" destId="{30A260DC-06E8-4966-B4C3-D7B4F6A91724}" srcOrd="2" destOrd="0" presId="urn:microsoft.com/office/officeart/2005/8/layout/hProcess9"/>
    <dgm:cxn modelId="{A3B7678B-2299-466B-93A6-4B02145B200E}" type="presParOf" srcId="{8B8A6A99-C953-4B25-BF0D-DC243B39B0C6}" destId="{1B7B7044-9BDC-4627-86E9-612BCF573079}" srcOrd="3" destOrd="0" presId="urn:microsoft.com/office/officeart/2005/8/layout/hProcess9"/>
    <dgm:cxn modelId="{51B7940C-B3C5-4720-9A48-7C1E0EACDCE8}" type="presParOf" srcId="{8B8A6A99-C953-4B25-BF0D-DC243B39B0C6}" destId="{B34BE5A3-2B27-4245-A3A6-41B76A7AC33E}" srcOrd="4" destOrd="0" presId="urn:microsoft.com/office/officeart/2005/8/layout/hProcess9"/>
    <dgm:cxn modelId="{985996DE-E34C-4832-A0E0-17004C23A8F7}" type="presParOf" srcId="{8B8A6A99-C953-4B25-BF0D-DC243B39B0C6}" destId="{F85CE462-2E27-4365-AD1D-D0F8FA39BF5A}" srcOrd="5" destOrd="0" presId="urn:microsoft.com/office/officeart/2005/8/layout/hProcess9"/>
    <dgm:cxn modelId="{6B61CA35-BE15-49C3-83AA-B88045A5FF1C}" type="presParOf" srcId="{8B8A6A99-C953-4B25-BF0D-DC243B39B0C6}" destId="{0A18ABBE-7044-47D8-AF61-A33E56D3BCAD}" srcOrd="6" destOrd="0" presId="urn:microsoft.com/office/officeart/2005/8/layout/hProcess9"/>
    <dgm:cxn modelId="{EF989E43-02F0-4CCB-AE3F-DE0E104285A3}" type="presParOf" srcId="{8B8A6A99-C953-4B25-BF0D-DC243B39B0C6}" destId="{01B44E7E-CA23-485E-A723-3C6F4EF25767}" srcOrd="7" destOrd="0" presId="urn:microsoft.com/office/officeart/2005/8/layout/hProcess9"/>
    <dgm:cxn modelId="{9E155942-98BE-4F0C-8A79-D199F89B5B63}" type="presParOf" srcId="{8B8A6A99-C953-4B25-BF0D-DC243B39B0C6}" destId="{D6111467-5074-4395-A474-816DAB801C2F}" srcOrd="8" destOrd="0" presId="urn:microsoft.com/office/officeart/2005/8/layout/hProcess9"/>
    <dgm:cxn modelId="{23B28AB4-435C-4724-9D54-EC2579221250}" type="presParOf" srcId="{8B8A6A99-C953-4B25-BF0D-DC243B39B0C6}" destId="{D2808002-7B37-4772-9D0B-700A13AD5EAE}" srcOrd="9" destOrd="0" presId="urn:microsoft.com/office/officeart/2005/8/layout/hProcess9"/>
    <dgm:cxn modelId="{8DC8E579-1E7A-4FB0-9319-1F2DD4E3CA2B}" type="presParOf" srcId="{8B8A6A99-C953-4B25-BF0D-DC243B39B0C6}" destId="{334DE65F-D3C8-4E0A-A7CD-EED0E7AFD5B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87A84-1274-4F4D-8B57-33DEFB33E19B}" type="doc">
      <dgm:prSet loTypeId="urn:microsoft.com/office/officeart/2005/8/layout/radial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AF76EB94-5C38-436F-B164-624B41A38379}">
      <dgm:prSet phldrT="[Text]" custT="1"/>
      <dgm:spPr>
        <a:solidFill>
          <a:srgbClr val="92D05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2000" b="1" dirty="0">
              <a:solidFill>
                <a:schemeClr val="tx1"/>
              </a:solidFill>
              <a:latin typeface="Bookman Old Style" pitchFamily="18" charset="0"/>
            </a:rPr>
            <a:t>The Sustainable Self  </a:t>
          </a:r>
        </a:p>
      </dgm:t>
    </dgm:pt>
    <dgm:pt modelId="{99F7A3D4-FEE2-4BEF-8C12-A0FB165F825E}" type="parTrans" cxnId="{B6922EE1-EA84-4773-9A94-67C0F7672B89}">
      <dgm:prSet/>
      <dgm:spPr/>
      <dgm:t>
        <a:bodyPr/>
        <a:lstStyle/>
        <a:p>
          <a:pPr algn="ctr"/>
          <a:endParaRPr lang="en-GB" sz="2400" b="1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8251845E-CB90-4EF5-BB2E-0BCF7E09D8D0}" type="sibTrans" cxnId="{B6922EE1-EA84-4773-9A94-67C0F7672B89}">
      <dgm:prSet/>
      <dgm:spPr/>
      <dgm:t>
        <a:bodyPr/>
        <a:lstStyle/>
        <a:p>
          <a:pPr algn="ctr"/>
          <a:endParaRPr lang="en-GB" sz="2400" b="1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DDAD4686-2CA7-4BB1-AFB9-B842D764EE1D}">
      <dgm:prSet phldrT="[Text]" custT="1"/>
      <dgm:spPr>
        <a:solidFill>
          <a:schemeClr val="tx1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100" b="1" dirty="0">
              <a:solidFill>
                <a:schemeClr val="bg1"/>
              </a:solidFill>
              <a:latin typeface="Bookman Old Style" pitchFamily="18" charset="0"/>
            </a:rPr>
            <a:t>Awareness</a:t>
          </a:r>
        </a:p>
        <a:p>
          <a:pPr algn="ctr"/>
          <a:r>
            <a:rPr lang="en-GB" sz="1050" b="1" dirty="0">
              <a:solidFill>
                <a:schemeClr val="tx1"/>
              </a:solidFill>
              <a:latin typeface="Bookman Old Style" pitchFamily="18" charset="0"/>
            </a:rPr>
            <a:t>Understanding</a:t>
          </a:r>
        </a:p>
      </dgm:t>
    </dgm:pt>
    <dgm:pt modelId="{58058F54-2976-40AF-B23F-326151304D34}" type="parTrans" cxnId="{8440ECA5-DA63-415F-9442-8A6C74D747C6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GB" sz="700" b="1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5BA26469-897E-4949-BC5C-22EC09985C15}" type="sibTrans" cxnId="{8440ECA5-DA63-415F-9442-8A6C74D747C6}">
      <dgm:prSet/>
      <dgm:spPr/>
      <dgm:t>
        <a:bodyPr/>
        <a:lstStyle/>
        <a:p>
          <a:pPr algn="ctr"/>
          <a:endParaRPr lang="en-GB" sz="2400" b="1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2241B27E-2FD6-4D2A-B8DE-CB99D716421D}">
      <dgm:prSet/>
      <dgm:spPr/>
      <dgm:t>
        <a:bodyPr/>
        <a:lstStyle/>
        <a:p>
          <a:pPr algn="ctr"/>
          <a:endParaRPr lang="en-GB" sz="2400" dirty="0">
            <a:solidFill>
              <a:sysClr val="windowText" lastClr="000000"/>
            </a:solidFill>
          </a:endParaRPr>
        </a:p>
      </dgm:t>
    </dgm:pt>
    <dgm:pt modelId="{D6172D17-66EC-4103-924A-D2EDEE1D9DA5}" type="parTrans" cxnId="{04F03D84-B70B-435D-A9B7-E067EFE128C8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prstGeom prst="leftRightArrow">
          <a:avLst/>
        </a:prstGeom>
      </dgm:spPr>
      <dgm:t>
        <a:bodyPr/>
        <a:lstStyle/>
        <a:p>
          <a:pPr algn="ctr"/>
          <a:endParaRPr lang="en-GB" sz="2400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63433336-45C0-447A-BAD8-C84C89D47FB0}" type="sibTrans" cxnId="{04F03D84-B70B-435D-A9B7-E067EFE128C8}">
      <dgm:prSet/>
      <dgm:spPr/>
      <dgm:t>
        <a:bodyPr/>
        <a:lstStyle/>
        <a:p>
          <a:pPr algn="ctr"/>
          <a:endParaRPr lang="en-GB" sz="2400">
            <a:solidFill>
              <a:sysClr val="windowText" lastClr="000000"/>
            </a:solidFill>
          </a:endParaRPr>
        </a:p>
      </dgm:t>
    </dgm:pt>
    <dgm:pt modelId="{AED98D61-9038-4570-8396-3F0E3E83E05D}">
      <dgm:prSet/>
      <dgm:spPr/>
      <dgm:t>
        <a:bodyPr/>
        <a:lstStyle/>
        <a:p>
          <a:pPr algn="ctr"/>
          <a:endParaRPr lang="en-GB" sz="2400" dirty="0">
            <a:solidFill>
              <a:sysClr val="windowText" lastClr="000000"/>
            </a:solidFill>
          </a:endParaRPr>
        </a:p>
      </dgm:t>
    </dgm:pt>
    <dgm:pt modelId="{81F145E6-CF6C-4F34-A63D-1A23DA03D01B}" type="parTrans" cxnId="{846B1988-69B4-4168-BE57-E5D53353AFB3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prstGeom prst="leftRightArrow">
          <a:avLst/>
        </a:prstGeom>
      </dgm:spPr>
      <dgm:t>
        <a:bodyPr/>
        <a:lstStyle/>
        <a:p>
          <a:pPr algn="ctr"/>
          <a:endParaRPr lang="en-GB" sz="2400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D9807870-669E-4D5C-AA5F-1B1F049D384B}" type="sibTrans" cxnId="{846B1988-69B4-4168-BE57-E5D53353AFB3}">
      <dgm:prSet/>
      <dgm:spPr/>
      <dgm:t>
        <a:bodyPr/>
        <a:lstStyle/>
        <a:p>
          <a:pPr algn="ctr"/>
          <a:endParaRPr lang="en-GB" sz="2400">
            <a:solidFill>
              <a:sysClr val="windowText" lastClr="000000"/>
            </a:solidFill>
          </a:endParaRPr>
        </a:p>
      </dgm:t>
    </dgm:pt>
    <dgm:pt modelId="{DBE6042C-F9D0-4D9A-83C1-43D5CE7F752B}">
      <dgm:prSet custT="1"/>
      <dgm:spPr>
        <a:solidFill>
          <a:srgbClr val="FF99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100" b="1" dirty="0">
              <a:solidFill>
                <a:schemeClr val="bg1"/>
              </a:solidFill>
              <a:latin typeface="Bookman Old Style" pitchFamily="18" charset="0"/>
            </a:rPr>
            <a:t>Skilful             Means</a:t>
          </a:r>
        </a:p>
      </dgm:t>
    </dgm:pt>
    <dgm:pt modelId="{796D6B8B-0D2E-4573-9B8C-870F1FF3C0E4}" type="parTrans" cxnId="{D35A37F8-24A7-4F44-B97C-57E4825B5C2E}">
      <dgm:prSet custT="1"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GB" sz="700">
            <a:solidFill>
              <a:sysClr val="windowText" lastClr="000000"/>
            </a:solidFill>
          </a:endParaRPr>
        </a:p>
      </dgm:t>
    </dgm:pt>
    <dgm:pt modelId="{571CC67C-C891-48E9-BCAD-3AC969D58CEC}" type="sibTrans" cxnId="{D35A37F8-24A7-4F44-B97C-57E4825B5C2E}">
      <dgm:prSet/>
      <dgm:spPr/>
      <dgm:t>
        <a:bodyPr/>
        <a:lstStyle/>
        <a:p>
          <a:pPr algn="ctr"/>
          <a:endParaRPr lang="en-GB" sz="2400">
            <a:solidFill>
              <a:sysClr val="windowText" lastClr="000000"/>
            </a:solidFill>
          </a:endParaRPr>
        </a:p>
      </dgm:t>
    </dgm:pt>
    <dgm:pt modelId="{B878BF74-3CF8-4D42-82AB-E5EBEC682FC2}">
      <dgm:prSet phldrT="[Text]" custT="1"/>
      <dgm:spPr>
        <a:solidFill>
          <a:schemeClr val="accent1">
            <a:lumMod val="25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100" b="1" dirty="0">
              <a:solidFill>
                <a:schemeClr val="bg1"/>
              </a:solidFill>
              <a:latin typeface="Bookman Old Style" pitchFamily="18" charset="0"/>
            </a:rPr>
            <a:t>Motivation</a:t>
          </a:r>
        </a:p>
        <a:p>
          <a:pPr algn="ctr"/>
          <a:r>
            <a:rPr lang="en-GB" sz="1100" b="1" dirty="0">
              <a:solidFill>
                <a:schemeClr val="tx1"/>
              </a:solidFill>
              <a:latin typeface="Bookman Old Style" pitchFamily="18" charset="0"/>
            </a:rPr>
            <a:t>Values attitudes</a:t>
          </a:r>
        </a:p>
      </dgm:t>
    </dgm:pt>
    <dgm:pt modelId="{B2691984-BCB5-489F-A26B-552AF40E01F1}" type="sibTrans" cxnId="{0B4D080B-4727-44E2-A808-3A4609C17711}">
      <dgm:prSet/>
      <dgm:spPr/>
      <dgm:t>
        <a:bodyPr/>
        <a:lstStyle/>
        <a:p>
          <a:pPr algn="ctr"/>
          <a:endParaRPr lang="en-GB" sz="2400" b="1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0509639B-48EF-4418-9E97-0BA8DF758A9F}" type="parTrans" cxnId="{0B4D080B-4727-44E2-A808-3A4609C17711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GB" sz="700" b="1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A15F59E7-DCBF-4EE8-B005-7F96307B1BC0}">
      <dgm:prSet custT="1"/>
      <dgm:spPr>
        <a:solidFill>
          <a:schemeClr val="accent2">
            <a:lumMod val="75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050" b="1" dirty="0">
              <a:solidFill>
                <a:schemeClr val="bg1"/>
              </a:solidFill>
              <a:latin typeface="Bookman Old Style" pitchFamily="18" charset="0"/>
            </a:rPr>
            <a:t>Empowerment</a:t>
          </a:r>
        </a:p>
        <a:p>
          <a:pPr algn="ctr"/>
          <a:r>
            <a:rPr lang="en-GB" sz="1050" b="1" dirty="0">
              <a:solidFill>
                <a:schemeClr val="tx1"/>
              </a:solidFill>
              <a:latin typeface="Bookman Old Style" pitchFamily="18" charset="0"/>
            </a:rPr>
            <a:t>Beliefs</a:t>
          </a:r>
        </a:p>
      </dgm:t>
    </dgm:pt>
    <dgm:pt modelId="{B84A240E-B44E-490F-834E-F66ABADE6EFF}" type="sibTrans" cxnId="{4804E75B-06B3-4778-A46D-E78C32D6BFFE}">
      <dgm:prSet/>
      <dgm:spPr/>
      <dgm:t>
        <a:bodyPr/>
        <a:lstStyle/>
        <a:p>
          <a:pPr algn="ctr"/>
          <a:endParaRPr lang="en-GB" sz="2400">
            <a:solidFill>
              <a:sysClr val="windowText" lastClr="000000"/>
            </a:solidFill>
          </a:endParaRPr>
        </a:p>
      </dgm:t>
    </dgm:pt>
    <dgm:pt modelId="{6F7161B8-2EBF-4792-80AA-3DB077093261}" type="parTrans" cxnId="{4804E75B-06B3-4778-A46D-E78C32D6BFFE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n-GB" sz="700">
            <a:solidFill>
              <a:sysClr val="windowText" lastClr="000000"/>
            </a:solidFill>
            <a:latin typeface="Bookman Old Style" pitchFamily="18" charset="0"/>
          </a:endParaRPr>
        </a:p>
      </dgm:t>
    </dgm:pt>
    <dgm:pt modelId="{02E8E734-66D7-4C27-A83A-C135256465FE}">
      <dgm:prSet phldrT="[Text]" custT="1"/>
      <dgm:spPr>
        <a:solidFill>
          <a:schemeClr val="accent5">
            <a:lumMod val="25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100" b="1" dirty="0">
              <a:solidFill>
                <a:schemeClr val="bg1"/>
              </a:solidFill>
              <a:latin typeface="Bookman Old Style" pitchFamily="18" charset="0"/>
            </a:rPr>
            <a:t>Knowledge</a:t>
          </a:r>
        </a:p>
      </dgm:t>
    </dgm:pt>
    <dgm:pt modelId="{3958779F-6F91-4CEA-8421-C4CAE6A57704}" type="parTrans" cxnId="{9BAB1422-E160-4DEE-B20A-08AB20BEF771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</a:endParaRPr>
        </a:p>
      </dgm:t>
    </dgm:pt>
    <dgm:pt modelId="{A4C64520-787F-4BE9-88DA-E4CB2F07173A}" type="sibTrans" cxnId="{9BAB1422-E160-4DEE-B20A-08AB20BEF771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</a:endParaRPr>
        </a:p>
      </dgm:t>
    </dgm:pt>
    <dgm:pt modelId="{D78A25E4-FFA5-41F8-B2EB-C51FB3182054}">
      <dgm:prSet custT="1"/>
      <dgm:spPr>
        <a:solidFill>
          <a:srgbClr val="C0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100" b="1" dirty="0">
              <a:solidFill>
                <a:schemeClr val="bg1"/>
              </a:solidFill>
              <a:latin typeface="Bookman Old Style" pitchFamily="18" charset="0"/>
            </a:rPr>
            <a:t>Practice</a:t>
          </a:r>
        </a:p>
      </dgm:t>
    </dgm:pt>
    <dgm:pt modelId="{33435AB6-9575-4E0B-9034-352AB67FCCA5}" type="parTrans" cxnId="{E747298D-A3DA-49A9-BB33-5DB82298490B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</a:endParaRPr>
        </a:p>
      </dgm:t>
    </dgm:pt>
    <dgm:pt modelId="{9AF44F01-5594-4363-9572-F313DE709017}" type="sibTrans" cxnId="{E747298D-A3DA-49A9-BB33-5DB82298490B}">
      <dgm:prSet/>
      <dgm:spPr/>
      <dgm:t>
        <a:bodyPr/>
        <a:lstStyle/>
        <a:p>
          <a:endParaRPr lang="en-GB" sz="1800">
            <a:solidFill>
              <a:sysClr val="windowText" lastClr="000000"/>
            </a:solidFill>
          </a:endParaRPr>
        </a:p>
      </dgm:t>
    </dgm:pt>
    <dgm:pt modelId="{70D6A539-CEC6-4BCD-81A6-D5C0881BA2C9}" type="pres">
      <dgm:prSet presAssocID="{A7A87A84-1274-4F4D-8B57-33DEFB33E1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1D4C96-D119-4526-ADCB-288CF89687DA}" type="pres">
      <dgm:prSet presAssocID="{A7A87A84-1274-4F4D-8B57-33DEFB33E19B}" presName="radial" presStyleCnt="0">
        <dgm:presLayoutVars>
          <dgm:animLvl val="ctr"/>
        </dgm:presLayoutVars>
      </dgm:prSet>
      <dgm:spPr/>
      <dgm:t>
        <a:bodyPr/>
        <a:lstStyle/>
        <a:p>
          <a:endParaRPr lang="en-GB"/>
        </a:p>
      </dgm:t>
    </dgm:pt>
    <dgm:pt modelId="{D727AE7B-2B4A-498A-B374-9B9A36969D51}" type="pres">
      <dgm:prSet presAssocID="{AF76EB94-5C38-436F-B164-624B41A38379}" presName="centerShape" presStyleLbl="vennNode1" presStyleIdx="0" presStyleCnt="7" custScaleX="77559" custScaleY="75701"/>
      <dgm:spPr/>
      <dgm:t>
        <a:bodyPr/>
        <a:lstStyle/>
        <a:p>
          <a:endParaRPr lang="en-GB"/>
        </a:p>
      </dgm:t>
    </dgm:pt>
    <dgm:pt modelId="{DAFA6D06-E4C9-41EE-8BF4-7567336A4F1A}" type="pres">
      <dgm:prSet presAssocID="{DDAD4686-2CA7-4BB1-AFB9-B842D764EE1D}" presName="node" presStyleLbl="vennNode1" presStyleIdx="1" presStyleCnt="7" custRadScaleRad="81507" custRadScaleInc="55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98720A-59E8-4126-8B26-550608F54B9F}" type="pres">
      <dgm:prSet presAssocID="{B878BF74-3CF8-4D42-82AB-E5EBEC682FC2}" presName="node" presStyleLbl="vennNode1" presStyleIdx="2" presStyleCnt="7" custRadScaleRad="82072" custRadScaleInc="-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36F26-A655-4760-8EE1-2FD42C682E4F}" type="pres">
      <dgm:prSet presAssocID="{A15F59E7-DCBF-4EE8-B005-7F96307B1BC0}" presName="node" presStyleLbl="vennNode1" presStyleIdx="3" presStyleCnt="7" custRadScaleRad="80383" custRadScaleInc="-18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987922-71A2-4063-A46F-625256E06D41}" type="pres">
      <dgm:prSet presAssocID="{02E8E734-66D7-4C27-A83A-C135256465FE}" presName="node" presStyleLbl="vennNode1" presStyleIdx="4" presStyleCnt="7" custRadScaleRad="758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FE7B88-544A-46A6-B75D-736F68806E75}" type="pres">
      <dgm:prSet presAssocID="{DBE6042C-F9D0-4D9A-83C1-43D5CE7F752B}" presName="node" presStyleLbl="vennNode1" presStyleIdx="5" presStyleCnt="7" custRadScaleRad="76843" custRadScaleInc="67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AB9F8-3BC7-41D1-A285-959ACC2DFB07}" type="pres">
      <dgm:prSet presAssocID="{D78A25E4-FFA5-41F8-B2EB-C51FB3182054}" presName="node" presStyleLbl="vennNode1" presStyleIdx="6" presStyleCnt="7" custRadScaleRad="80558" custRadScaleInc="72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6B1988-69B4-4168-BE57-E5D53353AFB3}" srcId="{A7A87A84-1274-4F4D-8B57-33DEFB33E19B}" destId="{AED98D61-9038-4570-8396-3F0E3E83E05D}" srcOrd="2" destOrd="0" parTransId="{81F145E6-CF6C-4F34-A63D-1A23DA03D01B}" sibTransId="{D9807870-669E-4D5C-AA5F-1B1F049D384B}"/>
    <dgm:cxn modelId="{10F0A59D-A5E0-4E7C-A3EA-938A03D69FDC}" type="presOf" srcId="{D78A25E4-FFA5-41F8-B2EB-C51FB3182054}" destId="{AC5AB9F8-3BC7-41D1-A285-959ACC2DFB07}" srcOrd="0" destOrd="0" presId="urn:microsoft.com/office/officeart/2005/8/layout/radial3"/>
    <dgm:cxn modelId="{4804E75B-06B3-4778-A46D-E78C32D6BFFE}" srcId="{AF76EB94-5C38-436F-B164-624B41A38379}" destId="{A15F59E7-DCBF-4EE8-B005-7F96307B1BC0}" srcOrd="2" destOrd="0" parTransId="{6F7161B8-2EBF-4792-80AA-3DB077093261}" sibTransId="{B84A240E-B44E-490F-834E-F66ABADE6EFF}"/>
    <dgm:cxn modelId="{35ECDBD1-E1F6-4362-AE7E-39646D7CA9DF}" type="presOf" srcId="{DDAD4686-2CA7-4BB1-AFB9-B842D764EE1D}" destId="{DAFA6D06-E4C9-41EE-8BF4-7567336A4F1A}" srcOrd="0" destOrd="0" presId="urn:microsoft.com/office/officeart/2005/8/layout/radial3"/>
    <dgm:cxn modelId="{04F03D84-B70B-435D-A9B7-E067EFE128C8}" srcId="{A7A87A84-1274-4F4D-8B57-33DEFB33E19B}" destId="{2241B27E-2FD6-4D2A-B8DE-CB99D716421D}" srcOrd="1" destOrd="0" parTransId="{D6172D17-66EC-4103-924A-D2EDEE1D9DA5}" sibTransId="{63433336-45C0-447A-BAD8-C84C89D47FB0}"/>
    <dgm:cxn modelId="{C8EA6278-9D3E-49C6-A7FE-84D71556003B}" type="presOf" srcId="{AF76EB94-5C38-436F-B164-624B41A38379}" destId="{D727AE7B-2B4A-498A-B374-9B9A36969D51}" srcOrd="0" destOrd="0" presId="urn:microsoft.com/office/officeart/2005/8/layout/radial3"/>
    <dgm:cxn modelId="{E747298D-A3DA-49A9-BB33-5DB82298490B}" srcId="{AF76EB94-5C38-436F-B164-624B41A38379}" destId="{D78A25E4-FFA5-41F8-B2EB-C51FB3182054}" srcOrd="5" destOrd="0" parTransId="{33435AB6-9575-4E0B-9034-352AB67FCCA5}" sibTransId="{9AF44F01-5594-4363-9572-F313DE709017}"/>
    <dgm:cxn modelId="{B6922EE1-EA84-4773-9A94-67C0F7672B89}" srcId="{A7A87A84-1274-4F4D-8B57-33DEFB33E19B}" destId="{AF76EB94-5C38-436F-B164-624B41A38379}" srcOrd="0" destOrd="0" parTransId="{99F7A3D4-FEE2-4BEF-8C12-A0FB165F825E}" sibTransId="{8251845E-CB90-4EF5-BB2E-0BCF7E09D8D0}"/>
    <dgm:cxn modelId="{0B4D080B-4727-44E2-A808-3A4609C17711}" srcId="{AF76EB94-5C38-436F-B164-624B41A38379}" destId="{B878BF74-3CF8-4D42-82AB-E5EBEC682FC2}" srcOrd="1" destOrd="0" parTransId="{0509639B-48EF-4418-9E97-0BA8DF758A9F}" sibTransId="{B2691984-BCB5-489F-A26B-552AF40E01F1}"/>
    <dgm:cxn modelId="{81DDD9C0-DC18-4EE0-ABF3-CD982B8C28E6}" type="presOf" srcId="{DBE6042C-F9D0-4D9A-83C1-43D5CE7F752B}" destId="{C1FE7B88-544A-46A6-B75D-736F68806E75}" srcOrd="0" destOrd="0" presId="urn:microsoft.com/office/officeart/2005/8/layout/radial3"/>
    <dgm:cxn modelId="{1B10AD1C-13BE-41AA-855D-01C5CD6EE081}" type="presOf" srcId="{A15F59E7-DCBF-4EE8-B005-7F96307B1BC0}" destId="{3CF36F26-A655-4760-8EE1-2FD42C682E4F}" srcOrd="0" destOrd="0" presId="urn:microsoft.com/office/officeart/2005/8/layout/radial3"/>
    <dgm:cxn modelId="{57DBC5D4-36DD-4483-B7AC-2FEF12AF2DEC}" type="presOf" srcId="{A7A87A84-1274-4F4D-8B57-33DEFB33E19B}" destId="{70D6A539-CEC6-4BCD-81A6-D5C0881BA2C9}" srcOrd="0" destOrd="0" presId="urn:microsoft.com/office/officeart/2005/8/layout/radial3"/>
    <dgm:cxn modelId="{C317F782-B58F-4E0D-AD8E-56CC10B2FE44}" type="presOf" srcId="{B878BF74-3CF8-4D42-82AB-E5EBEC682FC2}" destId="{C298720A-59E8-4126-8B26-550608F54B9F}" srcOrd="0" destOrd="0" presId="urn:microsoft.com/office/officeart/2005/8/layout/radial3"/>
    <dgm:cxn modelId="{D35A37F8-24A7-4F44-B97C-57E4825B5C2E}" srcId="{AF76EB94-5C38-436F-B164-624B41A38379}" destId="{DBE6042C-F9D0-4D9A-83C1-43D5CE7F752B}" srcOrd="4" destOrd="0" parTransId="{796D6B8B-0D2E-4573-9B8C-870F1FF3C0E4}" sibTransId="{571CC67C-C891-48E9-BCAD-3AC969D58CEC}"/>
    <dgm:cxn modelId="{E6A01B28-C5C8-441F-B44C-2921FFA9FE41}" type="presOf" srcId="{02E8E734-66D7-4C27-A83A-C135256465FE}" destId="{CA987922-71A2-4063-A46F-625256E06D41}" srcOrd="0" destOrd="0" presId="urn:microsoft.com/office/officeart/2005/8/layout/radial3"/>
    <dgm:cxn modelId="{8440ECA5-DA63-415F-9442-8A6C74D747C6}" srcId="{AF76EB94-5C38-436F-B164-624B41A38379}" destId="{DDAD4686-2CA7-4BB1-AFB9-B842D764EE1D}" srcOrd="0" destOrd="0" parTransId="{58058F54-2976-40AF-B23F-326151304D34}" sibTransId="{5BA26469-897E-4949-BC5C-22EC09985C15}"/>
    <dgm:cxn modelId="{9BAB1422-E160-4DEE-B20A-08AB20BEF771}" srcId="{AF76EB94-5C38-436F-B164-624B41A38379}" destId="{02E8E734-66D7-4C27-A83A-C135256465FE}" srcOrd="3" destOrd="0" parTransId="{3958779F-6F91-4CEA-8421-C4CAE6A57704}" sibTransId="{A4C64520-787F-4BE9-88DA-E4CB2F07173A}"/>
    <dgm:cxn modelId="{42B1E05C-91B3-41E3-837C-4EFC86F29F72}" type="presParOf" srcId="{70D6A539-CEC6-4BCD-81A6-D5C0881BA2C9}" destId="{A01D4C96-D119-4526-ADCB-288CF89687DA}" srcOrd="0" destOrd="0" presId="urn:microsoft.com/office/officeart/2005/8/layout/radial3"/>
    <dgm:cxn modelId="{A218CBC7-B36F-4290-8052-CAB5A27568F9}" type="presParOf" srcId="{A01D4C96-D119-4526-ADCB-288CF89687DA}" destId="{D727AE7B-2B4A-498A-B374-9B9A36969D51}" srcOrd="0" destOrd="0" presId="urn:microsoft.com/office/officeart/2005/8/layout/radial3"/>
    <dgm:cxn modelId="{67FACA5A-9AAF-4425-B199-49B1F08ECC0C}" type="presParOf" srcId="{A01D4C96-D119-4526-ADCB-288CF89687DA}" destId="{DAFA6D06-E4C9-41EE-8BF4-7567336A4F1A}" srcOrd="1" destOrd="0" presId="urn:microsoft.com/office/officeart/2005/8/layout/radial3"/>
    <dgm:cxn modelId="{92DB7ECB-77DB-45C7-8CA9-A0E486D2FFB2}" type="presParOf" srcId="{A01D4C96-D119-4526-ADCB-288CF89687DA}" destId="{C298720A-59E8-4126-8B26-550608F54B9F}" srcOrd="2" destOrd="0" presId="urn:microsoft.com/office/officeart/2005/8/layout/radial3"/>
    <dgm:cxn modelId="{4137E25B-117D-46AB-ADFB-46A9A96780AF}" type="presParOf" srcId="{A01D4C96-D119-4526-ADCB-288CF89687DA}" destId="{3CF36F26-A655-4760-8EE1-2FD42C682E4F}" srcOrd="3" destOrd="0" presId="urn:microsoft.com/office/officeart/2005/8/layout/radial3"/>
    <dgm:cxn modelId="{4B8FDD40-5709-4F90-AA01-BA5DDA7E6F36}" type="presParOf" srcId="{A01D4C96-D119-4526-ADCB-288CF89687DA}" destId="{CA987922-71A2-4063-A46F-625256E06D41}" srcOrd="4" destOrd="0" presId="urn:microsoft.com/office/officeart/2005/8/layout/radial3"/>
    <dgm:cxn modelId="{FC9D249A-8B3D-4A7E-B72E-E23070331D1E}" type="presParOf" srcId="{A01D4C96-D119-4526-ADCB-288CF89687DA}" destId="{C1FE7B88-544A-46A6-B75D-736F68806E75}" srcOrd="5" destOrd="0" presId="urn:microsoft.com/office/officeart/2005/8/layout/radial3"/>
    <dgm:cxn modelId="{02F63A14-D464-4CDA-8ED5-8166C013F19C}" type="presParOf" srcId="{A01D4C96-D119-4526-ADCB-288CF89687DA}" destId="{AC5AB9F8-3BC7-41D1-A285-959ACC2DFB0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0.38225</cdr:x>
      <cdr:y>0.71426</cdr:y>
    </cdr:from>
    <cdr:to>
      <cdr:x>0.90775</cdr:x>
      <cdr:y>0.80451</cdr:y>
    </cdr:to>
    <cdr:pic>
      <cdr:nvPicPr>
        <cdr:cNvPr id="1025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97176" y="2547176"/>
          <a:ext cx="2883104" cy="321845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0.40075</cdr:x>
      <cdr:y>0.536</cdr:y>
    </cdr:from>
    <cdr:to>
      <cdr:x>0.92625</cdr:x>
      <cdr:y>0.62625</cdr:y>
    </cdr:to>
    <cdr:pic>
      <cdr:nvPicPr>
        <cdr:cNvPr id="1026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64321" y="1868576"/>
          <a:ext cx="2838054" cy="314625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0.32675</cdr:x>
      <cdr:y>0.88472</cdr:y>
    </cdr:from>
    <cdr:to>
      <cdr:x>0.69739</cdr:x>
      <cdr:y>0.97711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7824" y="4421088"/>
          <a:ext cx="3389069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0" i="1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World Population Growth to 2100    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1200" b="0" i="1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Source: Population Reference Bureau 2010</a:t>
          </a:r>
          <a:endParaRPr kumimoji="0" lang="en-GB" sz="1800" b="0" i="0" u="none" strike="noStrike" cap="none" normalizeH="0" baseline="0" dirty="0">
            <a:ln>
              <a:noFill/>
            </a:ln>
            <a:solidFill>
              <a:sysClr val="windowText" lastClr="000000"/>
            </a:solidFill>
            <a:effectLst/>
            <a:latin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76DD06-0287-416C-A58F-3F71737F8282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6C7E54-3A20-4A36-80E8-DF607523B8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F020F5-2BED-4480-A10D-C2EC37C159A4}" type="datetimeFigureOut">
              <a:rPr lang="en-GB"/>
              <a:pPr>
                <a:defRPr/>
              </a:pPr>
              <a:t>14/12/2010</a:t>
            </a:fld>
            <a:endParaRPr lang="en-GB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CF7EDC-A4DA-49BA-9187-AEB97963FF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F7EDC-A4DA-49BA-9187-AEB97963FFE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363C-303F-487C-A1ED-CA4EBF64C2A6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E665-E168-4020-8F98-C6BEE5AFA5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8367-94CB-4F3F-B6F8-36C30CD5E634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4648-0FED-4657-874D-E479D86100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5509-CAD2-4AF8-A23B-B009A8E2A316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2D71-3ACE-4D7B-AB39-4B20ED538C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BAE3A-280C-4929-9FCD-791D7E005181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056F-41D6-4A5C-B6A1-015C497033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3987-1091-44F6-BAFE-FA86CE07DFB9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A088-76CA-4117-A1FE-EA8179ACBE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ew logo middle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377825"/>
            <a:ext cx="9794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387B-8241-49D0-9F35-161AB6CEB541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E8FF-1B83-49B8-B07A-D337CD3C15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157D-0D7C-4300-BDBA-14D04ED39C3B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4A66-28EB-42F8-9E5E-99C8C245C7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D078-260A-47F7-8AAF-2027177F14AE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E11B-B3A0-4465-B6DE-99CA8A4C47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D947-A648-47B9-A099-1DF0AB4D717A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7312-2E7B-4C4A-A74B-312ABD6C92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B8E4-FE3A-4FA7-BFD1-50673AA4483B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B824-8F01-4641-9E7D-94542F6DC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1CCE-42C3-4581-956F-F95E28F7B1CB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251F-3A0E-449E-B2AB-F23685C8A8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D717-645E-48AA-A8A9-841FC8C39286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E415-AEB9-4A7F-8F06-5399935880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463CB-1722-44FA-B642-3649D8C6338A}" type="datetimeFigureOut">
              <a:rPr lang="en-US"/>
              <a:pPr>
                <a:defRPr/>
              </a:pPr>
              <a:t>12/14/2010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2CFE9-16DE-4640-A631-242ACCDC28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4" r:id="rId2"/>
    <p:sldLayoutId id="2147483765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murray@plymouth.ac.uk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sci.com/environment/article/2005-06/how-earth-scale-engineering-can-save-plane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earthobservatory.nasa.gov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453188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dirty="0">
                <a:solidFill>
                  <a:srgbClr val="009999"/>
                </a:solidFill>
              </a:rPr>
              <a:t> </a:t>
            </a:r>
            <a:endParaRPr lang="en-GB" b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1800" b="1" i="1" dirty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GB" sz="2000" b="1" dirty="0"/>
              <a:t>Paul Murray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6119336"/>
            <a:ext cx="4572000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50" i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sz="105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1050" i="1" dirty="0">
                <a:solidFill>
                  <a:schemeClr val="bg1"/>
                </a:solidFill>
                <a:latin typeface="Calibri" pitchFamily="34" charset="0"/>
              </a:rPr>
              <a:t>Picture source: Panos Pictures and  Mark Henley </a:t>
            </a:r>
          </a:p>
          <a:p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6056" y="908720"/>
            <a:ext cx="403244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en-GB" sz="105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800" b="1" dirty="0">
                <a:solidFill>
                  <a:srgbClr val="FFFF00"/>
                </a:solidFill>
              </a:rPr>
              <a:t>Beyond Decadence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Engaging the Sustainable Self</a:t>
            </a:r>
            <a:endParaRPr lang="en-GB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2000" b="1" dirty="0">
                <a:solidFill>
                  <a:srgbClr val="FFFF00"/>
                </a:solidFill>
              </a:rPr>
              <a:t> </a:t>
            </a:r>
            <a:endParaRPr lang="en-GB" sz="2800" b="1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Paul Murray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wealth and consumption  Christian Dio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6409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9" name="Content Placeholder 3" descr="Chernobyl fallout GLU00321UK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980728"/>
            <a:ext cx="8279904" cy="5771495"/>
          </a:xfrm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Human frailty: </a:t>
            </a:r>
            <a:r>
              <a:rPr lang="en-GB" sz="4000" b="1" dirty="0">
                <a:solidFill>
                  <a:schemeClr val="bg2"/>
                </a:solidFill>
              </a:rPr>
              <a:t>Chernobyl</a:t>
            </a:r>
            <a:endParaRPr lang="en-GB" sz="4800" b="1" dirty="0">
              <a:solidFill>
                <a:schemeClr val="bg2"/>
              </a:solidFill>
            </a:endParaRPr>
          </a:p>
          <a:p>
            <a:pPr algn="ctr"/>
            <a:r>
              <a:rPr lang="en-GB" sz="1200" i="1" dirty="0">
                <a:solidFill>
                  <a:schemeClr val="bg1"/>
                </a:solidFill>
              </a:rPr>
              <a:t>Source: Panos Pictures and Gerd Ludwig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052736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© Panos Pictures and  Martin Chivers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GB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5" name="Content Placeholder 4" descr="UnionCarbide image www.shunya.ne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556792"/>
            <a:ext cx="7527221" cy="5001420"/>
          </a:xfrm>
        </p:spPr>
      </p:pic>
      <p:sp>
        <p:nvSpPr>
          <p:cNvPr id="4" name="TextBox 3"/>
          <p:cNvSpPr txBox="1"/>
          <p:nvPr/>
        </p:nvSpPr>
        <p:spPr>
          <a:xfrm>
            <a:off x="3203848" y="404664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Arial Black" pitchFamily="34" charset="0"/>
              </a:rPr>
              <a:t>BHOPAL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/>
          <a:lstStyle/>
          <a:p>
            <a:pPr algn="ctr">
              <a:buNone/>
            </a:pPr>
            <a:r>
              <a:rPr lang="en-GB" sz="3600" b="1" dirty="0"/>
              <a:t>Human Behaviour Matters</a:t>
            </a:r>
          </a:p>
          <a:p>
            <a:pPr algn="ctr">
              <a:buNone/>
            </a:pPr>
            <a:r>
              <a:rPr lang="en-GB" sz="2800" i="1" dirty="0"/>
              <a:t>Technology has its role</a:t>
            </a:r>
          </a:p>
          <a:p>
            <a:pPr algn="ctr">
              <a:buNone/>
            </a:pPr>
            <a:r>
              <a:rPr lang="en-GB" sz="2800" i="1" dirty="0"/>
              <a:t>Governments have their role</a:t>
            </a:r>
          </a:p>
          <a:p>
            <a:pPr algn="ctr">
              <a:buNone/>
            </a:pPr>
            <a:r>
              <a:rPr lang="en-GB" sz="2800" i="1" dirty="0"/>
              <a:t>Businesses have their role</a:t>
            </a:r>
          </a:p>
          <a:p>
            <a:pPr algn="ctr">
              <a:buNone/>
            </a:pPr>
            <a:r>
              <a:rPr lang="en-GB" sz="2800" i="1" dirty="0"/>
              <a:t>Institutions have their role</a:t>
            </a:r>
          </a:p>
          <a:p>
            <a:pPr algn="ctr">
              <a:buNone/>
            </a:pPr>
            <a:r>
              <a:rPr lang="en-GB" sz="2800" i="1" dirty="0"/>
              <a:t>Communities have their role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sz="1800" b="1" u="sng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GB" sz="2400" b="1" u="sng" dirty="0">
                <a:solidFill>
                  <a:srgbClr val="00B050"/>
                </a:solidFill>
              </a:rPr>
              <a:t>People</a:t>
            </a:r>
            <a:r>
              <a:rPr lang="en-GB" sz="2400" b="1" dirty="0">
                <a:solidFill>
                  <a:srgbClr val="00B050"/>
                </a:solidFill>
              </a:rPr>
              <a:t> influence all the above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00B050"/>
                </a:solidFill>
              </a:rPr>
              <a:t>People’s actions matter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00B050"/>
                </a:solidFill>
              </a:rPr>
              <a:t>People’s values influence their behaviour</a:t>
            </a:r>
            <a:endParaRPr lang="en-GB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en-GB" b="1" dirty="0"/>
          </a:p>
          <a:p>
            <a:pPr algn="ctr">
              <a:buNone/>
            </a:pP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 flipV="1">
            <a:off x="4429124" y="4357694"/>
            <a:ext cx="71438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pic>
        <p:nvPicPr>
          <p:cNvPr id="6" name="Picture 5" descr="understanding.gif"/>
          <p:cNvPicPr>
            <a:picLocks noChangeAspect="1"/>
          </p:cNvPicPr>
          <p:nvPr/>
        </p:nvPicPr>
        <p:blipFill>
          <a:blip r:embed="rId2" cstate="print"/>
          <a:srcRect l="2853" t="7028" r="67038" b="8106"/>
          <a:stretch>
            <a:fillRect/>
          </a:stretch>
        </p:blipFill>
        <p:spPr>
          <a:xfrm>
            <a:off x="7358082" y="2071678"/>
            <a:ext cx="150799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785818" cy="6143644"/>
          </a:xfrm>
        </p:spPr>
        <p:txBody>
          <a:bodyPr vert="vert270"/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Behavioural influences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14414" y="0"/>
          <a:ext cx="72152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760"/>
            <a:ext cx="8625136" cy="1143000"/>
          </a:xfrm>
        </p:spPr>
        <p:txBody>
          <a:bodyPr/>
          <a:lstStyle/>
          <a:p>
            <a:pPr eaLnBrk="1" hangingPunct="1"/>
            <a:r>
              <a:rPr lang="en-GB" sz="4800" b="1" dirty="0">
                <a:solidFill>
                  <a:sysClr val="windowText" lastClr="000000"/>
                </a:solidFill>
              </a:rPr>
              <a:t>Engaging</a:t>
            </a:r>
            <a:r>
              <a:rPr lang="en-GB" sz="4800" b="1" dirty="0">
                <a:solidFill>
                  <a:srgbClr val="009999"/>
                </a:solidFill>
              </a:rPr>
              <a:t>                                            </a:t>
            </a:r>
            <a:r>
              <a:rPr lang="en-GB" sz="4800" b="1" dirty="0">
                <a:solidFill>
                  <a:srgbClr val="00B050"/>
                </a:solidFill>
              </a:rPr>
              <a:t>The Sustainable Self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85392"/>
            <a:ext cx="8229600" cy="547260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chemeClr val="bg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the way we think: and act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Understanding: it’s not just up to others - institutions, governments, NGOs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and ME</a:t>
            </a: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Personal Change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Mobilising our values, attitudes, beliefs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4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1200" b="1" dirty="0">
              <a:solidFill>
                <a:srgbClr val="FF9900"/>
              </a:solidFill>
            </a:endParaRPr>
          </a:p>
        </p:txBody>
      </p:sp>
      <p:sp>
        <p:nvSpPr>
          <p:cNvPr id="21508" name="Down Arrow 3"/>
          <p:cNvSpPr>
            <a:spLocks noChangeArrowheads="1"/>
          </p:cNvSpPr>
          <p:nvPr/>
        </p:nvSpPr>
        <p:spPr bwMode="auto">
          <a:xfrm>
            <a:off x="4211960" y="2348880"/>
            <a:ext cx="571500" cy="785812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1509" name="Down Arrow 4"/>
          <p:cNvSpPr>
            <a:spLocks noChangeArrowheads="1"/>
          </p:cNvSpPr>
          <p:nvPr/>
        </p:nvSpPr>
        <p:spPr bwMode="auto">
          <a:xfrm>
            <a:off x="4216524" y="4011339"/>
            <a:ext cx="571500" cy="785813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Down Arrow 4"/>
          <p:cNvSpPr>
            <a:spLocks noChangeArrowheads="1"/>
          </p:cNvSpPr>
          <p:nvPr/>
        </p:nvSpPr>
        <p:spPr bwMode="auto">
          <a:xfrm>
            <a:off x="4211960" y="5379491"/>
            <a:ext cx="571500" cy="785813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Sustainability Training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844824"/>
          <a:ext cx="9001156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347864" y="1124744"/>
            <a:ext cx="1440160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Core Values</a:t>
            </a:r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 rot="5400000">
            <a:off x="3167844" y="3032956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</a:rPr>
              <a:t>Heart of the training</a:t>
            </a:r>
            <a:r>
              <a:rPr lang="en-GB" sz="4000" b="1" dirty="0">
                <a:solidFill>
                  <a:srgbClr val="C00000"/>
                </a:solidFill>
              </a:rPr>
              <a:t>:                exploring core values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504031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GB" sz="2800" b="1" i="1" dirty="0">
              <a:solidFill>
                <a:schemeClr val="accent6"/>
              </a:solidFill>
            </a:endParaRPr>
          </a:p>
          <a:p>
            <a:pPr algn="ctr">
              <a:buFontTx/>
              <a:buNone/>
              <a:defRPr/>
            </a:pPr>
            <a:r>
              <a:rPr lang="en-GB" sz="3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value most above other things ….”</a:t>
            </a:r>
            <a:endParaRPr lang="en-GB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n-GB" sz="2800" b="1" i="1" dirty="0">
              <a:solidFill>
                <a:schemeClr val="accent6"/>
              </a:solidFill>
            </a:endParaRPr>
          </a:p>
          <a:p>
            <a:pPr algn="ctr">
              <a:buFontTx/>
              <a:buNone/>
              <a:defRPr/>
            </a:pPr>
            <a:r>
              <a:rPr lang="en-GB" b="1" i="1" dirty="0"/>
              <a:t>1. </a:t>
            </a:r>
            <a:r>
              <a:rPr lang="en-GB" sz="1050" b="1" i="1" dirty="0"/>
              <a:t>.......................................................................................................................</a:t>
            </a:r>
            <a:endParaRPr lang="en-GB" b="1" i="1" dirty="0"/>
          </a:p>
          <a:p>
            <a:pPr algn="ctr">
              <a:buFontTx/>
              <a:buNone/>
              <a:defRPr/>
            </a:pPr>
            <a:endParaRPr lang="en-GB" b="1" i="1" dirty="0"/>
          </a:p>
          <a:p>
            <a:pPr algn="ctr">
              <a:buFontTx/>
              <a:buNone/>
              <a:defRPr/>
            </a:pPr>
            <a:r>
              <a:rPr lang="en-GB" b="1" i="1" dirty="0"/>
              <a:t>2. </a:t>
            </a:r>
            <a:r>
              <a:rPr lang="en-GB" sz="1050" b="1" i="1" dirty="0"/>
              <a:t>.......................................................................................................................</a:t>
            </a:r>
            <a:endParaRPr lang="en-GB" b="1" i="1" dirty="0"/>
          </a:p>
          <a:p>
            <a:pPr algn="ctr">
              <a:buFontTx/>
              <a:buNone/>
              <a:defRPr/>
            </a:pPr>
            <a:endParaRPr lang="en-GB" b="1" i="1" dirty="0"/>
          </a:p>
          <a:p>
            <a:pPr algn="ctr">
              <a:buFontTx/>
              <a:buNone/>
              <a:defRPr/>
            </a:pPr>
            <a:r>
              <a:rPr lang="en-GB" b="1" i="1" dirty="0"/>
              <a:t>3. </a:t>
            </a:r>
            <a:r>
              <a:rPr lang="en-GB" sz="1050" b="1" i="1" dirty="0"/>
              <a:t>.......................................................................................................................</a:t>
            </a:r>
            <a:endParaRPr lang="en-GB" b="1" i="1" dirty="0"/>
          </a:p>
          <a:p>
            <a:pPr algn="ctr">
              <a:buFontTx/>
              <a:buNone/>
              <a:defRPr/>
            </a:pPr>
            <a:endParaRPr lang="en-GB" sz="2800" b="1" i="1" dirty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GB" sz="2800" b="1" i="1" dirty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GB" sz="2800" b="1" i="1" dirty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GB" sz="2800" i="1" dirty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GB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23528" y="1124744"/>
          <a:ext cx="8610600" cy="7073131"/>
        </p:xfrm>
        <a:graphic>
          <a:graphicData uri="http://schemas.openxmlformats.org/presentationml/2006/ole">
            <p:oleObj spid="_x0000_s74754" name="Document" r:id="rId3" imgW="9452607" imgH="7222531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26064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92D050"/>
                </a:solidFill>
              </a:rPr>
              <a:t>Sustainability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</a:rPr>
              <a:t>Exploring your values can be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72518" cy="4525963"/>
          </a:xfrm>
        </p:spPr>
        <p:txBody>
          <a:bodyPr/>
          <a:lstStyle/>
          <a:p>
            <a:r>
              <a:rPr lang="en-GB" dirty="0"/>
              <a:t>inherited from ......?</a:t>
            </a:r>
          </a:p>
          <a:p>
            <a:r>
              <a:rPr lang="en-GB" dirty="0"/>
              <a:t>learned from ........?</a:t>
            </a:r>
          </a:p>
          <a:p>
            <a:r>
              <a:rPr lang="en-GB" dirty="0"/>
              <a:t>influenced by .......?</a:t>
            </a:r>
          </a:p>
          <a:p>
            <a:r>
              <a:rPr lang="en-GB" dirty="0"/>
              <a:t>mobilised by ........?</a:t>
            </a:r>
          </a:p>
          <a:p>
            <a:pPr>
              <a:buNone/>
            </a:pPr>
            <a:endParaRPr lang="en-GB" sz="1200" dirty="0"/>
          </a:p>
          <a:p>
            <a:pPr algn="ctr">
              <a:buNone/>
            </a:pPr>
            <a:r>
              <a:rPr lang="en-GB" b="1" dirty="0">
                <a:solidFill>
                  <a:srgbClr val="00B050"/>
                </a:solidFill>
              </a:rPr>
              <a:t>Are these REALLY our core values?</a:t>
            </a:r>
          </a:p>
          <a:p>
            <a:pPr algn="ctr">
              <a:buNone/>
            </a:pPr>
            <a:r>
              <a:rPr lang="en-GB" b="1" dirty="0">
                <a:solidFill>
                  <a:srgbClr val="00B050"/>
                </a:solidFill>
              </a:rPr>
              <a:t>Are they ‘should have’ values?</a:t>
            </a:r>
          </a:p>
          <a:p>
            <a:pPr algn="ctr">
              <a:buNone/>
            </a:pPr>
            <a:r>
              <a:rPr lang="en-GB" b="1" dirty="0">
                <a:solidFill>
                  <a:srgbClr val="00B050"/>
                </a:solidFill>
              </a:rPr>
              <a:t>Do our actions align with our core values?</a:t>
            </a:r>
          </a:p>
          <a:p>
            <a:pPr algn="ctr">
              <a:buNone/>
            </a:pPr>
            <a:r>
              <a:rPr lang="en-GB" sz="4000" b="1" dirty="0"/>
              <a:t>(When no one is looking)</a:t>
            </a:r>
          </a:p>
          <a:p>
            <a:pPr algn="ctr">
              <a:buNone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our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GB" dirty="0"/>
              <a:t>To cultivate positive attitudes                           </a:t>
            </a:r>
            <a:r>
              <a:rPr lang="en-GB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Care; compassion; respect; openness</a:t>
            </a:r>
            <a:endParaRPr lang="en-GB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sz="2400" dirty="0"/>
          </a:p>
          <a:p>
            <a:r>
              <a:rPr lang="en-GB" dirty="0"/>
              <a:t>To cultivate empowering beliefs</a:t>
            </a:r>
          </a:p>
          <a:p>
            <a:r>
              <a:rPr lang="en-GB" dirty="0"/>
              <a:t>To motivate learning</a:t>
            </a:r>
          </a:p>
          <a:p>
            <a:r>
              <a:rPr lang="en-GB" dirty="0"/>
              <a:t>To motivate behaviours</a:t>
            </a:r>
          </a:p>
        </p:txBody>
      </p:sp>
      <p:pic>
        <p:nvPicPr>
          <p:cNvPr id="9" name="Picture 4" descr="Supertank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2420888"/>
            <a:ext cx="2040404" cy="13681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63888" y="378904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</a:t>
            </a:r>
          </a:p>
        </p:txBody>
      </p:sp>
      <p:pic>
        <p:nvPicPr>
          <p:cNvPr id="4" name="Picture 22" descr="Children in poverty U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348880"/>
            <a:ext cx="2286029" cy="143935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3" descr="nasaNAS~5~5~24412~127795 Blue marbl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5216660"/>
            <a:ext cx="1624247" cy="16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52120" y="58052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NATURE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378904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OTHERS</a:t>
            </a:r>
          </a:p>
        </p:txBody>
      </p:sp>
      <p:pic>
        <p:nvPicPr>
          <p:cNvPr id="15" name="Picture 14" descr="Picture 0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2420888"/>
            <a:ext cx="2119442" cy="13399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1560" y="378904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OURSELVES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6381328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Univ Plymouth/ Fotoflite/ Panos Pictures and  Jez Coulson/NASA respectively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Our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What influences sustainability?</a:t>
            </a:r>
          </a:p>
          <a:p>
            <a:r>
              <a:rPr lang="en-GB" dirty="0">
                <a:solidFill>
                  <a:srgbClr val="92D050"/>
                </a:solidFill>
              </a:rPr>
              <a:t>our role as individuals?</a:t>
            </a:r>
          </a:p>
          <a:p>
            <a:r>
              <a:rPr lang="en-GB" dirty="0">
                <a:solidFill>
                  <a:srgbClr val="92D050"/>
                </a:solidFill>
              </a:rPr>
              <a:t>The significance of personal core values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4215982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the Sustainable Self</a:t>
            </a:r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5436096" cy="565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260648"/>
            <a:ext cx="3643338" cy="624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endParaRPr lang="en-GB" sz="2000" dirty="0">
              <a:solidFill>
                <a:srgbClr val="C00000"/>
              </a:solidFill>
            </a:endParaRPr>
          </a:p>
          <a:p>
            <a:pPr algn="ctr"/>
            <a:r>
              <a:rPr lang="en-GB" sz="2400" b="1" dirty="0"/>
              <a:t>Right Awareness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Right Values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Right Attitudes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Right Beliefs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Right Knowledge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Skilful means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Right Practise </a:t>
            </a:r>
          </a:p>
        </p:txBody>
      </p:sp>
      <p:pic>
        <p:nvPicPr>
          <p:cNvPr id="6" name="Picture 5" descr="Final Cover front cover Sust Self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00192" y="560644"/>
            <a:ext cx="1464277" cy="1860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the Sustainable Self affects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algn="ctr">
              <a:buNone/>
            </a:pPr>
            <a:r>
              <a:rPr lang="en-GB" sz="3600" b="1" i="1" dirty="0"/>
              <a:t>What</a:t>
            </a:r>
            <a:r>
              <a:rPr lang="en-GB" sz="3600" b="1" dirty="0"/>
              <a:t> we do</a:t>
            </a:r>
          </a:p>
          <a:p>
            <a:pPr algn="ctr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sz="3600" b="1" i="1" dirty="0"/>
              <a:t>How</a:t>
            </a:r>
            <a:r>
              <a:rPr lang="en-GB" sz="3600" b="1" dirty="0"/>
              <a:t> we feel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70383"/>
            <a:ext cx="4043362" cy="2187575"/>
          </a:xfrm>
        </p:spPr>
        <p:txBody>
          <a:bodyPr/>
          <a:lstStyle/>
          <a:p>
            <a:pPr algn="ctr">
              <a:buNone/>
            </a:pPr>
            <a:r>
              <a:rPr lang="en-GB" sz="3600" b="1" i="1" dirty="0"/>
              <a:t>How</a:t>
            </a:r>
            <a:r>
              <a:rPr lang="en-GB" sz="3600" b="1" dirty="0"/>
              <a:t> we do 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4243408"/>
            <a:ext cx="4038600" cy="2185988"/>
          </a:xfrm>
        </p:spPr>
        <p:txBody>
          <a:bodyPr/>
          <a:lstStyle/>
          <a:p>
            <a:pPr algn="ctr">
              <a:buNone/>
            </a:pPr>
            <a:r>
              <a:rPr lang="en-GB" sz="3600" b="1" i="1" dirty="0"/>
              <a:t>How</a:t>
            </a:r>
            <a:r>
              <a:rPr lang="en-GB" sz="3600" b="1" dirty="0"/>
              <a:t> we influence</a:t>
            </a:r>
          </a:p>
        </p:txBody>
      </p:sp>
      <p:pic>
        <p:nvPicPr>
          <p:cNvPr id="8" name="Picture 7" descr="Picture 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875089"/>
            <a:ext cx="2357454" cy="1768621"/>
          </a:xfrm>
          <a:prstGeom prst="rect">
            <a:avLst/>
          </a:prstGeom>
          <a:noFill/>
        </p:spPr>
      </p:pic>
      <p:pic>
        <p:nvPicPr>
          <p:cNvPr id="11" name="Content Placeholder 6" descr="1ripple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5643570" y="4857760"/>
            <a:ext cx="2313247" cy="1787306"/>
          </a:xfrm>
        </p:spPr>
      </p:pic>
      <p:pic>
        <p:nvPicPr>
          <p:cNvPr id="13" name="Picture 12" descr="inner emaotions www.flickr.com photos etherk 14688115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2214553"/>
            <a:ext cx="2365369" cy="1739343"/>
          </a:xfrm>
          <a:prstGeom prst="rect">
            <a:avLst/>
          </a:prstGeom>
        </p:spPr>
      </p:pic>
      <p:pic>
        <p:nvPicPr>
          <p:cNvPr id="15" name="Picture 2" descr="IMG_9418"/>
          <p:cNvPicPr>
            <a:picLocks noGrp="1" noChangeAspect="1" noChangeArrowheads="1"/>
          </p:cNvPicPr>
          <p:nvPr>
            <p:ph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328742" y="2214554"/>
            <a:ext cx="2386002" cy="1714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The Sustainable Self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7900988" cy="4525963"/>
          </a:xfrm>
        </p:spPr>
        <p:txBody>
          <a:bodyPr/>
          <a:lstStyle/>
          <a:p>
            <a:r>
              <a:rPr lang="en-GB" dirty="0"/>
              <a:t>Sustainability is as much about the individual as anything else</a:t>
            </a:r>
          </a:p>
          <a:p>
            <a:r>
              <a:rPr lang="en-GB" dirty="0"/>
              <a:t>The Sustainable Self learns from the past, pays attention to the present and is concerned for the future</a:t>
            </a:r>
          </a:p>
          <a:p>
            <a:r>
              <a:rPr lang="en-GB" dirty="0"/>
              <a:t>Sustainability starts where we sit</a:t>
            </a:r>
          </a:p>
          <a:p>
            <a:r>
              <a:rPr lang="en-GB" dirty="0"/>
              <a:t>Engaging the Sustainable Self will promote personal, community and planetary wellbeing</a:t>
            </a:r>
          </a:p>
          <a:p>
            <a:endParaRPr lang="en-GB" sz="1800" dirty="0"/>
          </a:p>
          <a:p>
            <a:pPr algn="ctr">
              <a:buNone/>
            </a:pPr>
            <a:r>
              <a:rPr lang="en-GB" dirty="0"/>
              <a:t>..</a:t>
            </a:r>
            <a:r>
              <a:rPr lang="en-GB" b="1" dirty="0">
                <a:solidFill>
                  <a:srgbClr val="00B050"/>
                </a:solidFill>
              </a:rPr>
              <a:t>“</a:t>
            </a:r>
            <a:r>
              <a:rPr lang="en-GB" b="1" i="1" dirty="0">
                <a:solidFill>
                  <a:srgbClr val="00B050"/>
                </a:solidFill>
              </a:rPr>
              <a:t>The thought manifests the word; the word manifests the deed”</a:t>
            </a:r>
            <a:r>
              <a:rPr lang="en-GB" b="1" dirty="0">
                <a:solidFill>
                  <a:srgbClr val="00B050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GB" sz="1600" i="1" dirty="0"/>
              <a:t>(Thict Nah Hanh)</a:t>
            </a:r>
          </a:p>
          <a:p>
            <a:pPr algn="ctr">
              <a:buFont typeface="Arial" charset="0"/>
              <a:buNone/>
            </a:pPr>
            <a:endParaRPr lang="en-GB" sz="1600" i="1" dirty="0"/>
          </a:p>
          <a:p>
            <a:pPr algn="ctr">
              <a:buFont typeface="Arial" charset="0"/>
              <a:buNone/>
            </a:pPr>
            <a:r>
              <a:rPr lang="en-GB" sz="1600" i="1" dirty="0">
                <a:hlinkClick r:id="rId2"/>
              </a:rPr>
              <a:t>pmurray@plymouth.ac.uk</a:t>
            </a:r>
            <a:endParaRPr lang="en-GB" sz="1600" i="1" dirty="0"/>
          </a:p>
          <a:p>
            <a:pPr algn="ctr">
              <a:buFont typeface="Arial" charset="0"/>
              <a:buNone/>
            </a:pP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Developers view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785" y="0"/>
            <a:ext cx="91142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</a:p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623731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© Panos Pictures and  Qilai Shan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Development implication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623731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© Panos Pictures and Mark Henley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1800" dirty="0">
                <a:solidFill>
                  <a:srgbClr val="009999"/>
                </a:solidFill>
              </a:rPr>
              <a:t> </a:t>
            </a:r>
            <a:endParaRPr lang="en-GB" b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i="1" dirty="0">
              <a:solidFill>
                <a:srgbClr val="0099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1800" b="1" i="1" dirty="0"/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GB" sz="2000" b="1" dirty="0"/>
              <a:t>Paul Murray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dirty="0"/>
          </a:p>
        </p:txBody>
      </p:sp>
      <p:pic>
        <p:nvPicPr>
          <p:cNvPr id="10" name="Content Placeholder 9" descr="space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8520" y="0"/>
            <a:ext cx="9252520" cy="6381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469886"/>
            <a:ext cx="6300192" cy="5770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  <a:latin typeface="Calibri" pitchFamily="34" charset="0"/>
              </a:rPr>
              <a:t>Image: John Macneil </a:t>
            </a:r>
            <a:r>
              <a:rPr lang="en-GB" sz="1050" dirty="0">
                <a:solidFill>
                  <a:schemeClr val="bg1"/>
                </a:solidFill>
                <a:hlinkClick r:id="rId3"/>
              </a:rPr>
              <a:t>ww.popsci.com/environment/article/2005-06/how-earth-scale-engineering-can-save-planet</a:t>
            </a:r>
            <a:endParaRPr lang="en-GB" sz="1050" dirty="0">
              <a:solidFill>
                <a:schemeClr val="bg1"/>
              </a:solidFill>
            </a:endParaRPr>
          </a:p>
          <a:p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0560" y="1484784"/>
            <a:ext cx="4211960" cy="327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en-GB" sz="105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 Sustainability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technological problem? 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4437112"/>
            <a:ext cx="3744416" cy="1143000"/>
          </a:xfrm>
        </p:spPr>
        <p:txBody>
          <a:bodyPr/>
          <a:lstStyle/>
          <a:p>
            <a:r>
              <a:rPr lang="en-GB" sz="5400" b="1" dirty="0"/>
              <a:t>or a </a:t>
            </a:r>
            <a:br>
              <a:rPr lang="en-GB" sz="5400" b="1" dirty="0"/>
            </a:br>
            <a:r>
              <a:rPr lang="en-GB" sz="5400" b="1" dirty="0">
                <a:solidFill>
                  <a:srgbClr val="FF0000"/>
                </a:solidFill>
              </a:rPr>
              <a:t>people </a:t>
            </a:r>
            <a:r>
              <a:rPr lang="en-GB" sz="5400" b="1" dirty="0"/>
              <a:t>problem?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endParaRPr lang="en-GB" sz="6000" b="1" dirty="0"/>
          </a:p>
        </p:txBody>
      </p:sp>
      <p:pic>
        <p:nvPicPr>
          <p:cNvPr id="4" name="Picture 3" descr="Pollution and rubbish Uk MCH00036U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0"/>
            <a:ext cx="48245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623731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Panos Pictures and  Martin Chivers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ctr">
              <a:buNone/>
            </a:pPr>
            <a:endParaRPr lang="en-GB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en-GB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Humanity’s Impact   </a:t>
            </a:r>
          </a:p>
          <a:p>
            <a:pPr algn="ctr">
              <a:buNone/>
            </a:pPr>
            <a:endParaRPr lang="en-GB" sz="2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GB" sz="4800" b="1" dirty="0">
                <a:solidFill>
                  <a:srgbClr val="C00000"/>
                </a:solidFill>
              </a:rPr>
              <a:t>I = P x A x T</a:t>
            </a:r>
          </a:p>
          <a:p>
            <a:pPr algn="ctr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i="1" dirty="0">
                <a:solidFill>
                  <a:srgbClr val="FFFF00"/>
                </a:solidFill>
              </a:rPr>
              <a:t>I = Impact; P = Population; A = Affluence*;                          T = Level of Technological Advance</a:t>
            </a:r>
            <a:endParaRPr lang="en-GB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sz="2000" dirty="0">
                <a:solidFill>
                  <a:schemeClr val="bg1"/>
                </a:solidFill>
              </a:rPr>
              <a:t>* or decadence?</a:t>
            </a:r>
          </a:p>
          <a:p>
            <a:pPr algn="ctr">
              <a:buNone/>
            </a:pPr>
            <a:endParaRPr lang="en-GB" sz="2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GB" sz="2000" dirty="0">
                <a:solidFill>
                  <a:srgbClr val="FFFF00"/>
                </a:solidFill>
              </a:rPr>
              <a:t>(Source: Ehrlich and Holdren 1972)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352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>
                    <a:lumMod val="50000"/>
                  </a:schemeClr>
                </a:solidFill>
              </a:rPr>
              <a:t>Population: </a:t>
            </a:r>
            <a:r>
              <a:rPr lang="en-GB" sz="4800" b="1" dirty="0">
                <a:solidFill>
                  <a:srgbClr val="C00000"/>
                </a:solidFill>
              </a:rPr>
              <a:t/>
            </a:r>
            <a:br>
              <a:rPr lang="en-GB" sz="4800" b="1" dirty="0">
                <a:solidFill>
                  <a:srgbClr val="C0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rising fast</a:t>
            </a:r>
          </a:p>
        </p:txBody>
      </p:sp>
      <p:cxnSp>
        <p:nvCxnSpPr>
          <p:cNvPr id="7" name="Straight Arrow Connector 6"/>
          <p:cNvCxnSpPr>
            <a:stCxn id="13" idx="2"/>
          </p:cNvCxnSpPr>
          <p:nvPr/>
        </p:nvCxnSpPr>
        <p:spPr>
          <a:xfrm rot="16200000" flipH="1">
            <a:off x="3976966" y="2475636"/>
            <a:ext cx="514584" cy="1241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2627784" y="2492896"/>
            <a:ext cx="1971660" cy="3460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2008: 6.7 billion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315416"/>
            <a:ext cx="914400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FFFF00"/>
              </a:solidFill>
            </a:endParaRPr>
          </a:p>
          <a:p>
            <a:pPr algn="ctr"/>
            <a:r>
              <a:rPr lang="en-GB" sz="4800" b="1" dirty="0">
                <a:solidFill>
                  <a:schemeClr val="bg1">
                    <a:lumMod val="50000"/>
                  </a:schemeClr>
                </a:solidFill>
              </a:rPr>
              <a:t>Affluence: </a:t>
            </a:r>
            <a:r>
              <a:rPr lang="en-GB" sz="4800" b="1" dirty="0">
                <a:solidFill>
                  <a:srgbClr val="FF0000"/>
                </a:solidFill>
              </a:rPr>
              <a:t>Rising fast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11" name="Picture 5" descr="planes_trains_automobiles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1124744"/>
            <a:ext cx="9108504" cy="5733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623731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© Panos Pictures and  Martin Chivers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9589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i="1" dirty="0">
              <a:solidFill>
                <a:schemeClr val="accent1"/>
              </a:solidFill>
            </a:endParaRPr>
          </a:p>
          <a:p>
            <a:pPr algn="ctr"/>
            <a:r>
              <a:rPr lang="en-GB" sz="2400" i="1" dirty="0"/>
              <a:t>. </a:t>
            </a:r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611560" y="188640"/>
            <a:ext cx="7992888" cy="496855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Technology:</a:t>
            </a: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solution?</a:t>
            </a:r>
            <a:endParaRPr kumimoji="0" lang="en-GB" sz="4400" b="0" i="1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Raises living standards?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Inspires us?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Reduces 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waste?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Reduces 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pollution?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Saves</a:t>
            </a:r>
            <a:r>
              <a:rPr kumimoji="0" lang="en-GB" sz="2400" b="1" i="1" u="none" strike="noStrike" cap="none" normalizeH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lives?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Improves mobility?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Creates jobs?</a:t>
            </a:r>
          </a:p>
          <a:p>
            <a:pPr>
              <a:spcAft>
                <a:spcPts val="1000"/>
              </a:spcAft>
            </a:pPr>
            <a:r>
              <a:rPr lang="en-GB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Improves efficiency?</a:t>
            </a:r>
            <a:r>
              <a:rPr lang="en-GB" sz="2400" b="1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085184"/>
            <a:ext cx="9144000" cy="1628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2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DUPONT:    </a:t>
            </a:r>
            <a:r>
              <a:rPr lang="en-GB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reduced greenhouse gas emissions by 72% 1991-2007</a:t>
            </a:r>
            <a:endParaRPr lang="en-GB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</a:t>
            </a:r>
            <a:r>
              <a:rPr lang="en-GB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CHEMICALS:    </a:t>
            </a:r>
            <a:r>
              <a:rPr lang="en-GB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22% energy efficiency gains between 1994-2004 and 2004; 25% more by 2015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268760"/>
            <a:ext cx="2411760" cy="33843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5417"/>
            <a:ext cx="9144000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 </a:t>
            </a:r>
            <a:r>
              <a:rPr lang="en-GB" sz="4800" b="1" dirty="0">
                <a:solidFill>
                  <a:srgbClr val="C00000"/>
                </a:solidFill>
              </a:rPr>
              <a:t>Technology’s limits?</a:t>
            </a:r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  <a:p>
            <a:pPr algn="ctr"/>
            <a:endParaRPr lang="en-GB" sz="4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2438400" cy="245745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sep25nas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288" y="1000108"/>
            <a:ext cx="24384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PCs lenovo-thinkcentre-m58-m58p-desktop-pc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19172" y="0"/>
            <a:ext cx="2724828" cy="29969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632" y="3429000"/>
            <a:ext cx="3286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FF00"/>
                </a:solidFill>
              </a:rPr>
              <a:t>Unintended outcomes? </a:t>
            </a:r>
            <a:r>
              <a:rPr lang="en-GB" sz="1200" dirty="0">
                <a:hlinkClick r:id="rId5"/>
              </a:rPr>
              <a:t>http://earthobservatory.nasa.gov</a:t>
            </a:r>
            <a:endParaRPr lang="en-GB" sz="1200" dirty="0"/>
          </a:p>
          <a:p>
            <a:pPr algn="ctr"/>
            <a:endParaRPr lang="en-GB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2956882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FF00"/>
                </a:solidFill>
              </a:rPr>
              <a:t>Life cycle impacts?</a:t>
            </a:r>
          </a:p>
        </p:txBody>
      </p:sp>
      <p:pic>
        <p:nvPicPr>
          <p:cNvPr id="22" name="Picture 21" descr="condensing boiler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4143404"/>
            <a:ext cx="1857658" cy="2643182"/>
          </a:xfrm>
          <a:prstGeom prst="rect">
            <a:avLst/>
          </a:prstGeom>
        </p:spPr>
      </p:pic>
      <p:pic>
        <p:nvPicPr>
          <p:cNvPr id="23" name="Picture 22" descr="toyota sequoi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3528" y="4293096"/>
            <a:ext cx="2705103" cy="17769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02128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FF00"/>
                </a:solidFill>
              </a:rPr>
              <a:t>Poor take up?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2240" y="580526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FF00"/>
                </a:solidFill>
              </a:rPr>
              <a:t>Distraction? </a:t>
            </a:r>
          </a:p>
        </p:txBody>
      </p:sp>
      <p:pic>
        <p:nvPicPr>
          <p:cNvPr id="14" name="Content Placeholder 9" descr="space mirror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6228184" y="3933056"/>
            <a:ext cx="2714583" cy="18722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1622</TotalTime>
  <Words>589</Words>
  <Application>Microsoft Office PowerPoint</Application>
  <PresentationFormat>On-screen Show (4:3)</PresentationFormat>
  <Paragraphs>236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Theme</vt:lpstr>
      <vt:lpstr>Document</vt:lpstr>
      <vt:lpstr>Slide 1</vt:lpstr>
      <vt:lpstr>Our agenda</vt:lpstr>
      <vt:lpstr>Slide 3</vt:lpstr>
      <vt:lpstr>or a  people problem?    </vt:lpstr>
      <vt:lpstr>Slide 5</vt:lpstr>
      <vt:lpstr>Population:  rising fast</vt:lpstr>
      <vt:lpstr>Slide 7</vt:lpstr>
      <vt:lpstr>Slide 8</vt:lpstr>
      <vt:lpstr> </vt:lpstr>
      <vt:lpstr>Slide 10</vt:lpstr>
      <vt:lpstr>Slide 11</vt:lpstr>
      <vt:lpstr>Values</vt:lpstr>
      <vt:lpstr>Behavioural influences</vt:lpstr>
      <vt:lpstr>Engaging                                            The Sustainable Self</vt:lpstr>
      <vt:lpstr>Sustainability Training</vt:lpstr>
      <vt:lpstr>Heart of the training:                exploring core values</vt:lpstr>
      <vt:lpstr>Slide 17</vt:lpstr>
      <vt:lpstr>Exploring your values can be </vt:lpstr>
      <vt:lpstr>Engaging our values</vt:lpstr>
      <vt:lpstr>Engaging the Sustainable Self</vt:lpstr>
      <vt:lpstr>Engaging the Sustainable Self affects</vt:lpstr>
      <vt:lpstr>The Sustainable Self</vt:lpstr>
      <vt:lpstr>Slide 23</vt:lpstr>
      <vt:lpstr>Slide 24</vt:lpstr>
    </vt:vector>
  </TitlesOfParts>
  <Company>University of Plymouth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definition of sustainability literacy for the built environment professions</dc:title>
  <dc:creator>pmurray</dc:creator>
  <cp:lastModifiedBy>tjw16</cp:lastModifiedBy>
  <cp:revision>48</cp:revision>
  <dcterms:created xsi:type="dcterms:W3CDTF">2007-08-29T14:28:43Z</dcterms:created>
  <dcterms:modified xsi:type="dcterms:W3CDTF">2010-12-14T14:59:55Z</dcterms:modified>
</cp:coreProperties>
</file>